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3.xml" ContentType="application/vnd.openxmlformats-officedocument.presentationml.notesSlide+xml"/>
  <Override PartName="/ppt/tags/tag137.xml" ContentType="application/vnd.openxmlformats-officedocument.presentationml.tags+xml"/>
  <Override PartName="/ppt/notesSlides/notesSlide14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16.xml" ContentType="application/vnd.openxmlformats-officedocument.presentationml.notesSlide+xml"/>
  <Override PartName="/ppt/tags/tag174.xml" ContentType="application/vnd.openxmlformats-officedocument.presentationml.tags+xml"/>
  <Override PartName="/ppt/notesSlides/notesSlide1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8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20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2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2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76" r:id="rId4"/>
    <p:sldId id="324" r:id="rId5"/>
    <p:sldId id="279" r:id="rId6"/>
    <p:sldId id="281" r:id="rId7"/>
    <p:sldId id="285" r:id="rId8"/>
    <p:sldId id="284" r:id="rId9"/>
    <p:sldId id="290" r:id="rId10"/>
    <p:sldId id="325" r:id="rId11"/>
    <p:sldId id="292" r:id="rId12"/>
    <p:sldId id="261" r:id="rId13"/>
    <p:sldId id="294" r:id="rId14"/>
    <p:sldId id="296" r:id="rId15"/>
    <p:sldId id="305" r:id="rId16"/>
    <p:sldId id="311" r:id="rId17"/>
    <p:sldId id="312" r:id="rId18"/>
    <p:sldId id="314" r:id="rId19"/>
    <p:sldId id="316" r:id="rId20"/>
    <p:sldId id="262" r:id="rId21"/>
    <p:sldId id="319" r:id="rId22"/>
    <p:sldId id="265" r:id="rId23"/>
    <p:sldId id="320" r:id="rId24"/>
    <p:sldId id="323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2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08BC6-9764-49F9-9D1E-068DE9A81C23}" v="536" dt="2025-05-07T07:18:37.426"/>
    <p1510:client id="{C98AEF26-B185-47EF-B176-5F531B934E05}" v="1" dt="2025-05-06T13:37:55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75213" autoAdjust="0"/>
  </p:normalViewPr>
  <p:slideViewPr>
    <p:cSldViewPr snapToGrid="0" showGuides="1">
      <p:cViewPr varScale="1">
        <p:scale>
          <a:sx n="75" d="100"/>
          <a:sy n="75" d="100"/>
        </p:scale>
        <p:origin x="2022" y="294"/>
      </p:cViewPr>
      <p:guideLst>
        <p:guide orient="horz" pos="2102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lei Zhang (CSI INTERFUSION INC)" userId="9dc0dfc6-76f2-420c-9716-1da2af40f8e6" providerId="ADAL" clId="{A72DFD51-3DBD-4AA6-ABDF-5E11541CE07D}"/>
    <pc:docChg chg="delSld modSld">
      <pc:chgData name="Honglei Zhang (CSI INTERFUSION INC)" userId="9dc0dfc6-76f2-420c-9716-1da2af40f8e6" providerId="ADAL" clId="{A72DFD51-3DBD-4AA6-ABDF-5E11541CE07D}" dt="2025-05-06T05:08:44.871" v="27" actId="120"/>
      <pc:docMkLst>
        <pc:docMk/>
      </pc:docMkLst>
      <pc:sldChg chg="modSp mod">
        <pc:chgData name="Honglei Zhang (CSI INTERFUSION INC)" userId="9dc0dfc6-76f2-420c-9716-1da2af40f8e6" providerId="ADAL" clId="{A72DFD51-3DBD-4AA6-ABDF-5E11541CE07D}" dt="2025-05-06T01:59:32.621" v="6" actId="20577"/>
        <pc:sldMkLst>
          <pc:docMk/>
          <pc:sldMk cId="0" sldId="258"/>
        </pc:sldMkLst>
        <pc:spChg chg="mod">
          <ac:chgData name="Honglei Zhang (CSI INTERFUSION INC)" userId="9dc0dfc6-76f2-420c-9716-1da2af40f8e6" providerId="ADAL" clId="{A72DFD51-3DBD-4AA6-ABDF-5E11541CE07D}" dt="2025-05-06T01:59:32.621" v="6" actId="20577"/>
          <ac:spMkLst>
            <pc:docMk/>
            <pc:sldMk cId="0" sldId="258"/>
            <ac:spMk id="1048604" creationId="{00000000-0000-0000-0000-000000000000}"/>
          </ac:spMkLst>
        </pc:spChg>
      </pc:sldChg>
      <pc:sldChg chg="modSp mod">
        <pc:chgData name="Honglei Zhang (CSI INTERFUSION INC)" userId="9dc0dfc6-76f2-420c-9716-1da2af40f8e6" providerId="ADAL" clId="{A72DFD51-3DBD-4AA6-ABDF-5E11541CE07D}" dt="2025-05-06T05:08:44.871" v="27" actId="120"/>
        <pc:sldMkLst>
          <pc:docMk/>
          <pc:sldMk cId="0" sldId="263"/>
        </pc:sldMkLst>
        <pc:spChg chg="mod">
          <ac:chgData name="Honglei Zhang (CSI INTERFUSION INC)" userId="9dc0dfc6-76f2-420c-9716-1da2af40f8e6" providerId="ADAL" clId="{A72DFD51-3DBD-4AA6-ABDF-5E11541CE07D}" dt="2025-05-06T05:08:44.871" v="27" actId="120"/>
          <ac:spMkLst>
            <pc:docMk/>
            <pc:sldMk cId="0" sldId="263"/>
            <ac:spMk id="5" creationId="{00000000-0000-0000-0000-000000000000}"/>
          </ac:spMkLst>
        </pc:spChg>
        <pc:picChg chg="mod">
          <ac:chgData name="Honglei Zhang (CSI INTERFUSION INC)" userId="9dc0dfc6-76f2-420c-9716-1da2af40f8e6" providerId="ADAL" clId="{A72DFD51-3DBD-4AA6-ABDF-5E11541CE07D}" dt="2025-05-06T05:07:28.110" v="26" actId="14100"/>
          <ac:picMkLst>
            <pc:docMk/>
            <pc:sldMk cId="0" sldId="263"/>
            <ac:picMk id="8" creationId="{00000000-0000-0000-0000-000000000000}"/>
          </ac:picMkLst>
        </pc:picChg>
      </pc:sldChg>
      <pc:sldChg chg="modSp mod">
        <pc:chgData name="Honglei Zhang (CSI INTERFUSION INC)" userId="9dc0dfc6-76f2-420c-9716-1da2af40f8e6" providerId="ADAL" clId="{A72DFD51-3DBD-4AA6-ABDF-5E11541CE07D}" dt="2025-05-06T01:59:38.391" v="8" actId="20577"/>
        <pc:sldMkLst>
          <pc:docMk/>
          <pc:sldMk cId="0" sldId="272"/>
        </pc:sldMkLst>
        <pc:spChg chg="mod">
          <ac:chgData name="Honglei Zhang (CSI INTERFUSION INC)" userId="9dc0dfc6-76f2-420c-9716-1da2af40f8e6" providerId="ADAL" clId="{A72DFD51-3DBD-4AA6-ABDF-5E11541CE07D}" dt="2025-05-06T01:59:38.391" v="8" actId="20577"/>
          <ac:spMkLst>
            <pc:docMk/>
            <pc:sldMk cId="0" sldId="272"/>
            <ac:spMk id="2" creationId="{00000000-0000-0000-0000-000000000000}"/>
          </ac:spMkLst>
        </pc:spChg>
      </pc:sldChg>
      <pc:sldChg chg="addSp modSp mod">
        <pc:chgData name="Honglei Zhang (CSI INTERFUSION INC)" userId="9dc0dfc6-76f2-420c-9716-1da2af40f8e6" providerId="ADAL" clId="{A72DFD51-3DBD-4AA6-ABDF-5E11541CE07D}" dt="2025-05-06T04:41:19.365" v="17" actId="1076"/>
        <pc:sldMkLst>
          <pc:docMk/>
          <pc:sldMk cId="0" sldId="276"/>
        </pc:sldMkLst>
        <pc:spChg chg="add mod">
          <ac:chgData name="Honglei Zhang (CSI INTERFUSION INC)" userId="9dc0dfc6-76f2-420c-9716-1da2af40f8e6" providerId="ADAL" clId="{A72DFD51-3DBD-4AA6-ABDF-5E11541CE07D}" dt="2025-05-06T04:38:12.626" v="13" actId="1076"/>
          <ac:spMkLst>
            <pc:docMk/>
            <pc:sldMk cId="0" sldId="276"/>
            <ac:spMk id="3" creationId="{FEF95941-6B6D-AE7B-7F5D-9BF7CFFD3AEB}"/>
          </ac:spMkLst>
        </pc:spChg>
        <pc:spChg chg="mod">
          <ac:chgData name="Honglei Zhang (CSI INTERFUSION INC)" userId="9dc0dfc6-76f2-420c-9716-1da2af40f8e6" providerId="ADAL" clId="{A72DFD51-3DBD-4AA6-ABDF-5E11541CE07D}" dt="2025-05-06T04:40:59.656" v="16" actId="14100"/>
          <ac:spMkLst>
            <pc:docMk/>
            <pc:sldMk cId="0" sldId="276"/>
            <ac:spMk id="14" creationId="{00000000-0000-0000-0000-000000000000}"/>
          </ac:spMkLst>
        </pc:spChg>
        <pc:picChg chg="mod">
          <ac:chgData name="Honglei Zhang (CSI INTERFUSION INC)" userId="9dc0dfc6-76f2-420c-9716-1da2af40f8e6" providerId="ADAL" clId="{A72DFD51-3DBD-4AA6-ABDF-5E11541CE07D}" dt="2025-05-06T04:41:19.365" v="17" actId="1076"/>
          <ac:picMkLst>
            <pc:docMk/>
            <pc:sldMk cId="0" sldId="276"/>
            <ac:picMk id="2097157" creationId="{00000000-0000-0000-0000-000000000000}"/>
          </ac:picMkLst>
        </pc:picChg>
      </pc:sldChg>
      <pc:sldChg chg="del">
        <pc:chgData name="Honglei Zhang (CSI INTERFUSION INC)" userId="9dc0dfc6-76f2-420c-9716-1da2af40f8e6" providerId="ADAL" clId="{A72DFD51-3DBD-4AA6-ABDF-5E11541CE07D}" dt="2025-05-06T04:54:52.577" v="22" actId="2696"/>
        <pc:sldMkLst>
          <pc:docMk/>
          <pc:sldMk cId="0" sldId="304"/>
        </pc:sldMkLst>
      </pc:sldChg>
      <pc:sldChg chg="modSp mod">
        <pc:chgData name="Honglei Zhang (CSI INTERFUSION INC)" userId="9dc0dfc6-76f2-420c-9716-1da2af40f8e6" providerId="ADAL" clId="{A72DFD51-3DBD-4AA6-ABDF-5E11541CE07D}" dt="2025-05-06T04:54:42.601" v="21" actId="120"/>
        <pc:sldMkLst>
          <pc:docMk/>
          <pc:sldMk cId="0" sldId="305"/>
        </pc:sldMkLst>
        <pc:spChg chg="mod">
          <ac:chgData name="Honglei Zhang (CSI INTERFUSION INC)" userId="9dc0dfc6-76f2-420c-9716-1da2af40f8e6" providerId="ADAL" clId="{A72DFD51-3DBD-4AA6-ABDF-5E11541CE07D}" dt="2025-05-06T04:54:29.906" v="20" actId="20577"/>
          <ac:spMkLst>
            <pc:docMk/>
            <pc:sldMk cId="0" sldId="305"/>
            <ac:spMk id="15" creationId="{00000000-0000-0000-0000-000000000000}"/>
          </ac:spMkLst>
        </pc:spChg>
        <pc:spChg chg="mod">
          <ac:chgData name="Honglei Zhang (CSI INTERFUSION INC)" userId="9dc0dfc6-76f2-420c-9716-1da2af40f8e6" providerId="ADAL" clId="{A72DFD51-3DBD-4AA6-ABDF-5E11541CE07D}" dt="2025-05-06T04:54:42.601" v="21" actId="120"/>
          <ac:spMkLst>
            <pc:docMk/>
            <pc:sldMk cId="0" sldId="305"/>
            <ac:spMk id="20" creationId="{00000000-0000-0000-0000-000000000000}"/>
          </ac:spMkLst>
        </pc:spChg>
      </pc:sldChg>
    </pc:docChg>
  </pc:docChgLst>
  <pc:docChgLst>
    <pc:chgData name="Zi Yun Zhang (CSI INTERFUSION INC)" userId="478c303d-c753-4ec6-8d16-649478a610c9" providerId="ADAL" clId="{C98AEF26-B185-47EF-B176-5F531B934E05}"/>
    <pc:docChg chg="undo custSel addSld delSld modSld sldOrd">
      <pc:chgData name="Zi Yun Zhang (CSI INTERFUSION INC)" userId="478c303d-c753-4ec6-8d16-649478a610c9" providerId="ADAL" clId="{C98AEF26-B185-47EF-B176-5F531B934E05}" dt="2025-05-06T16:22:39.448" v="5210" actId="20577"/>
      <pc:docMkLst>
        <pc:docMk/>
      </pc:docMkLst>
      <pc:sldChg chg="addSp delSp modSp mod">
        <pc:chgData name="Zi Yun Zhang (CSI INTERFUSION INC)" userId="478c303d-c753-4ec6-8d16-649478a610c9" providerId="ADAL" clId="{C98AEF26-B185-47EF-B176-5F531B934E05}" dt="2025-05-06T16:20:53.312" v="5110" actId="1076"/>
        <pc:sldMkLst>
          <pc:docMk/>
          <pc:sldMk cId="0" sldId="265"/>
        </pc:sldMkLst>
        <pc:spChg chg="mod">
          <ac:chgData name="Zi Yun Zhang (CSI INTERFUSION INC)" userId="478c303d-c753-4ec6-8d16-649478a610c9" providerId="ADAL" clId="{C98AEF26-B185-47EF-B176-5F531B934E05}" dt="2025-05-06T16:20:53.312" v="5110" actId="107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Zi Yun Zhang (CSI INTERFUSION INC)" userId="478c303d-c753-4ec6-8d16-649478a610c9" providerId="ADAL" clId="{C98AEF26-B185-47EF-B176-5F531B934E05}" dt="2025-05-06T16:19:38.477" v="5097" actId="478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Zi Yun Zhang (CSI INTERFUSION INC)" userId="478c303d-c753-4ec6-8d16-649478a610c9" providerId="ADAL" clId="{C98AEF26-B185-47EF-B176-5F531B934E05}" dt="2025-05-06T16:19:33.975" v="5096" actId="478"/>
          <ac:spMkLst>
            <pc:docMk/>
            <pc:sldMk cId="0" sldId="265"/>
            <ac:spMk id="8" creationId="{00000000-0000-0000-0000-000000000000}"/>
          </ac:spMkLst>
        </pc:spChg>
        <pc:spChg chg="mod">
          <ac:chgData name="Zi Yun Zhang (CSI INTERFUSION INC)" userId="478c303d-c753-4ec6-8d16-649478a610c9" providerId="ADAL" clId="{C98AEF26-B185-47EF-B176-5F531B934E05}" dt="2025-05-06T16:20:40.693" v="5108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Zi Yun Zhang (CSI INTERFUSION INC)" userId="478c303d-c753-4ec6-8d16-649478a610c9" providerId="ADAL" clId="{C98AEF26-B185-47EF-B176-5F531B934E05}" dt="2025-05-06T16:20:36.465" v="5107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Zi Yun Zhang (CSI INTERFUSION INC)" userId="478c303d-c753-4ec6-8d16-649478a610c9" providerId="ADAL" clId="{C98AEF26-B185-47EF-B176-5F531B934E05}" dt="2025-05-06T16:20:31.330" v="5106" actId="1076"/>
          <ac:spMkLst>
            <pc:docMk/>
            <pc:sldMk cId="0" sldId="265"/>
            <ac:spMk id="18" creationId="{00000000-0000-0000-0000-000000000000}"/>
          </ac:spMkLst>
        </pc:spChg>
        <pc:spChg chg="del mod">
          <ac:chgData name="Zi Yun Zhang (CSI INTERFUSION INC)" userId="478c303d-c753-4ec6-8d16-649478a610c9" providerId="ADAL" clId="{C98AEF26-B185-47EF-B176-5F531B934E05}" dt="2025-05-06T16:20:08.282" v="5103" actId="478"/>
          <ac:spMkLst>
            <pc:docMk/>
            <pc:sldMk cId="0" sldId="265"/>
            <ac:spMk id="19" creationId="{00000000-0000-0000-0000-000000000000}"/>
          </ac:spMkLst>
        </pc:spChg>
        <pc:picChg chg="add del">
          <ac:chgData name="Zi Yun Zhang (CSI INTERFUSION INC)" userId="478c303d-c753-4ec6-8d16-649478a610c9" providerId="ADAL" clId="{C98AEF26-B185-47EF-B176-5F531B934E05}" dt="2025-05-06T16:19:40.819" v="5098" actId="478"/>
          <ac:picMkLst>
            <pc:docMk/>
            <pc:sldMk cId="0" sldId="265"/>
            <ac:picMk id="25" creationId="{00000000-0000-0000-0000-000000000000}"/>
          </ac:picMkLst>
        </pc:picChg>
        <pc:picChg chg="mod">
          <ac:chgData name="Zi Yun Zhang (CSI INTERFUSION INC)" userId="478c303d-c753-4ec6-8d16-649478a610c9" providerId="ADAL" clId="{C98AEF26-B185-47EF-B176-5F531B934E05}" dt="2025-05-06T16:20:44.457" v="5109" actId="1076"/>
          <ac:picMkLst>
            <pc:docMk/>
            <pc:sldMk cId="0" sldId="265"/>
            <ac:picMk id="26" creationId="{00000000-0000-0000-0000-000000000000}"/>
          </ac:picMkLst>
        </pc:picChg>
        <pc:picChg chg="mod">
          <ac:chgData name="Zi Yun Zhang (CSI INTERFUSION INC)" userId="478c303d-c753-4ec6-8d16-649478a610c9" providerId="ADAL" clId="{C98AEF26-B185-47EF-B176-5F531B934E05}" dt="2025-05-06T16:20:26.693" v="5105" actId="1076"/>
          <ac:picMkLst>
            <pc:docMk/>
            <pc:sldMk cId="0" sldId="265"/>
            <ac:picMk id="27" creationId="{00000000-0000-0000-0000-000000000000}"/>
          </ac:picMkLst>
        </pc:picChg>
      </pc:sldChg>
      <pc:sldChg chg="modNotesTx">
        <pc:chgData name="Zi Yun Zhang (CSI INTERFUSION INC)" userId="478c303d-c753-4ec6-8d16-649478a610c9" providerId="ADAL" clId="{C98AEF26-B185-47EF-B176-5F531B934E05}" dt="2025-05-06T15:36:41.197" v="4484" actId="20577"/>
        <pc:sldMkLst>
          <pc:docMk/>
          <pc:sldMk cId="0" sldId="276"/>
        </pc:sldMkLst>
      </pc:sldChg>
      <pc:sldChg chg="modNotesTx">
        <pc:chgData name="Zi Yun Zhang (CSI INTERFUSION INC)" userId="478c303d-c753-4ec6-8d16-649478a610c9" providerId="ADAL" clId="{C98AEF26-B185-47EF-B176-5F531B934E05}" dt="2025-05-06T15:39:21.620" v="4575" actId="20577"/>
        <pc:sldMkLst>
          <pc:docMk/>
          <pc:sldMk cId="0" sldId="279"/>
        </pc:sldMkLst>
      </pc:sldChg>
      <pc:sldChg chg="add del modNotesTx">
        <pc:chgData name="Zi Yun Zhang (CSI INTERFUSION INC)" userId="478c303d-c753-4ec6-8d16-649478a610c9" providerId="ADAL" clId="{C98AEF26-B185-47EF-B176-5F531B934E05}" dt="2025-05-06T15:50:03.670" v="4957" actId="20577"/>
        <pc:sldMkLst>
          <pc:docMk/>
          <pc:sldMk cId="0" sldId="284"/>
        </pc:sldMkLst>
      </pc:sldChg>
      <pc:sldChg chg="modSp add del mod">
        <pc:chgData name="Zi Yun Zhang (CSI INTERFUSION INC)" userId="478c303d-c753-4ec6-8d16-649478a610c9" providerId="ADAL" clId="{C98AEF26-B185-47EF-B176-5F531B934E05}" dt="2025-05-06T13:38:15.562" v="4409" actId="1076"/>
        <pc:sldMkLst>
          <pc:docMk/>
          <pc:sldMk cId="0" sldId="285"/>
        </pc:sldMkLst>
        <pc:spChg chg="mod">
          <ac:chgData name="Zi Yun Zhang (CSI INTERFUSION INC)" userId="478c303d-c753-4ec6-8d16-649478a610c9" providerId="ADAL" clId="{C98AEF26-B185-47EF-B176-5F531B934E05}" dt="2025-05-06T13:38:15.562" v="4409" actId="1076"/>
          <ac:spMkLst>
            <pc:docMk/>
            <pc:sldMk cId="0" sldId="285"/>
            <ac:spMk id="4" creationId="{00000000-0000-0000-0000-000000000000}"/>
          </ac:spMkLst>
        </pc:spChg>
      </pc:sldChg>
      <pc:sldChg chg="modNotesTx">
        <pc:chgData name="Zi Yun Zhang (CSI INTERFUSION INC)" userId="478c303d-c753-4ec6-8d16-649478a610c9" providerId="ADAL" clId="{C98AEF26-B185-47EF-B176-5F531B934E05}" dt="2025-05-06T15:56:39.588" v="4975" actId="20577"/>
        <pc:sldMkLst>
          <pc:docMk/>
          <pc:sldMk cId="0" sldId="294"/>
        </pc:sldMkLst>
      </pc:sldChg>
      <pc:sldChg chg="modSp mod">
        <pc:chgData name="Zi Yun Zhang (CSI INTERFUSION INC)" userId="478c303d-c753-4ec6-8d16-649478a610c9" providerId="ADAL" clId="{C98AEF26-B185-47EF-B176-5F531B934E05}" dt="2025-05-06T16:03:23.513" v="4998" actId="20577"/>
        <pc:sldMkLst>
          <pc:docMk/>
          <pc:sldMk cId="0" sldId="311"/>
        </pc:sldMkLst>
        <pc:spChg chg="mod">
          <ac:chgData name="Zi Yun Zhang (CSI INTERFUSION INC)" userId="478c303d-c753-4ec6-8d16-649478a610c9" providerId="ADAL" clId="{C98AEF26-B185-47EF-B176-5F531B934E05}" dt="2025-05-06T16:03:23.513" v="4998" actId="20577"/>
          <ac:spMkLst>
            <pc:docMk/>
            <pc:sldMk cId="0" sldId="311"/>
            <ac:spMk id="3" creationId="{00000000-0000-0000-0000-000000000000}"/>
          </ac:spMkLst>
        </pc:spChg>
      </pc:sldChg>
      <pc:sldChg chg="modSp mod modNotesTx">
        <pc:chgData name="Zi Yun Zhang (CSI INTERFUSION INC)" userId="478c303d-c753-4ec6-8d16-649478a610c9" providerId="ADAL" clId="{C98AEF26-B185-47EF-B176-5F531B934E05}" dt="2025-05-06T16:22:39.448" v="5210" actId="20577"/>
        <pc:sldMkLst>
          <pc:docMk/>
          <pc:sldMk cId="0" sldId="320"/>
        </pc:sldMkLst>
        <pc:picChg chg="mod">
          <ac:chgData name="Zi Yun Zhang (CSI INTERFUSION INC)" userId="478c303d-c753-4ec6-8d16-649478a610c9" providerId="ADAL" clId="{C98AEF26-B185-47EF-B176-5F531B934E05}" dt="2025-05-06T16:21:32.415" v="5112" actId="1076"/>
          <ac:picMkLst>
            <pc:docMk/>
            <pc:sldMk cId="0" sldId="320"/>
            <ac:picMk id="2" creationId="{00000000-0000-0000-0000-000000000000}"/>
          </ac:picMkLst>
        </pc:picChg>
      </pc:sldChg>
      <pc:sldChg chg="new del">
        <pc:chgData name="Zi Yun Zhang (CSI INTERFUSION INC)" userId="478c303d-c753-4ec6-8d16-649478a610c9" providerId="ADAL" clId="{C98AEF26-B185-47EF-B176-5F531B934E05}" dt="2025-05-06T13:19:17.564" v="2225" actId="47"/>
        <pc:sldMkLst>
          <pc:docMk/>
          <pc:sldMk cId="1980821399" sldId="324"/>
        </pc:sldMkLst>
      </pc:sldChg>
      <pc:sldChg chg="new del">
        <pc:chgData name="Zi Yun Zhang (CSI INTERFUSION INC)" userId="478c303d-c753-4ec6-8d16-649478a610c9" providerId="ADAL" clId="{C98AEF26-B185-47EF-B176-5F531B934E05}" dt="2025-05-06T13:19:17.885" v="2226" actId="47"/>
        <pc:sldMkLst>
          <pc:docMk/>
          <pc:sldMk cId="3037799946" sldId="325"/>
        </pc:sldMkLst>
      </pc:sldChg>
      <pc:sldChg chg="new del">
        <pc:chgData name="Zi Yun Zhang (CSI INTERFUSION INC)" userId="478c303d-c753-4ec6-8d16-649478a610c9" providerId="ADAL" clId="{C98AEF26-B185-47EF-B176-5F531B934E05}" dt="2025-05-06T13:19:18.097" v="2227" actId="47"/>
        <pc:sldMkLst>
          <pc:docMk/>
          <pc:sldMk cId="3792186201" sldId="326"/>
        </pc:sldMkLst>
      </pc:sldChg>
      <pc:sldChg chg="new del">
        <pc:chgData name="Zi Yun Zhang (CSI INTERFUSION INC)" userId="478c303d-c753-4ec6-8d16-649478a610c9" providerId="ADAL" clId="{C98AEF26-B185-47EF-B176-5F531B934E05}" dt="2025-05-06T13:19:18.328" v="2228" actId="47"/>
        <pc:sldMkLst>
          <pc:docMk/>
          <pc:sldMk cId="3148076701" sldId="327"/>
        </pc:sldMkLst>
      </pc:sldChg>
      <pc:sldChg chg="new del">
        <pc:chgData name="Zi Yun Zhang (CSI INTERFUSION INC)" userId="478c303d-c753-4ec6-8d16-649478a610c9" providerId="ADAL" clId="{C98AEF26-B185-47EF-B176-5F531B934E05}" dt="2025-05-06T13:19:18.581" v="2229" actId="47"/>
        <pc:sldMkLst>
          <pc:docMk/>
          <pc:sldMk cId="2067018374" sldId="328"/>
        </pc:sldMkLst>
      </pc:sldChg>
      <pc:sldChg chg="new del">
        <pc:chgData name="Zi Yun Zhang (CSI INTERFUSION INC)" userId="478c303d-c753-4ec6-8d16-649478a610c9" providerId="ADAL" clId="{C98AEF26-B185-47EF-B176-5F531B934E05}" dt="2025-05-06T13:19:18.769" v="2230" actId="47"/>
        <pc:sldMkLst>
          <pc:docMk/>
          <pc:sldMk cId="2205856823" sldId="329"/>
        </pc:sldMkLst>
      </pc:sldChg>
      <pc:sldChg chg="new del">
        <pc:chgData name="Zi Yun Zhang (CSI INTERFUSION INC)" userId="478c303d-c753-4ec6-8d16-649478a610c9" providerId="ADAL" clId="{C98AEF26-B185-47EF-B176-5F531B934E05}" dt="2025-05-06T13:19:18.977" v="2231" actId="47"/>
        <pc:sldMkLst>
          <pc:docMk/>
          <pc:sldMk cId="1324951145" sldId="330"/>
        </pc:sldMkLst>
      </pc:sldChg>
      <pc:sldChg chg="new del">
        <pc:chgData name="Zi Yun Zhang (CSI INTERFUSION INC)" userId="478c303d-c753-4ec6-8d16-649478a610c9" providerId="ADAL" clId="{C98AEF26-B185-47EF-B176-5F531B934E05}" dt="2025-05-06T13:19:19.183" v="2232" actId="47"/>
        <pc:sldMkLst>
          <pc:docMk/>
          <pc:sldMk cId="3091341563" sldId="331"/>
        </pc:sldMkLst>
      </pc:sldChg>
      <pc:sldChg chg="new del">
        <pc:chgData name="Zi Yun Zhang (CSI INTERFUSION INC)" userId="478c303d-c753-4ec6-8d16-649478a610c9" providerId="ADAL" clId="{C98AEF26-B185-47EF-B176-5F531B934E05}" dt="2025-05-06T13:19:19.398" v="2233" actId="47"/>
        <pc:sldMkLst>
          <pc:docMk/>
          <pc:sldMk cId="1030767032" sldId="332"/>
        </pc:sldMkLst>
      </pc:sldChg>
      <pc:sldChg chg="new del">
        <pc:chgData name="Zi Yun Zhang (CSI INTERFUSION INC)" userId="478c303d-c753-4ec6-8d16-649478a610c9" providerId="ADAL" clId="{C98AEF26-B185-47EF-B176-5F531B934E05}" dt="2025-05-06T13:19:19.611" v="2234" actId="47"/>
        <pc:sldMkLst>
          <pc:docMk/>
          <pc:sldMk cId="1226000258" sldId="333"/>
        </pc:sldMkLst>
      </pc:sldChg>
      <pc:sldChg chg="new del">
        <pc:chgData name="Zi Yun Zhang (CSI INTERFUSION INC)" userId="478c303d-c753-4ec6-8d16-649478a610c9" providerId="ADAL" clId="{C98AEF26-B185-47EF-B176-5F531B934E05}" dt="2025-05-06T13:19:19.824" v="2235" actId="47"/>
        <pc:sldMkLst>
          <pc:docMk/>
          <pc:sldMk cId="1125629135" sldId="334"/>
        </pc:sldMkLst>
      </pc:sldChg>
      <pc:sldChg chg="new del">
        <pc:chgData name="Zi Yun Zhang (CSI INTERFUSION INC)" userId="478c303d-c753-4ec6-8d16-649478a610c9" providerId="ADAL" clId="{C98AEF26-B185-47EF-B176-5F531B934E05}" dt="2025-05-06T13:19:20.036" v="2236" actId="47"/>
        <pc:sldMkLst>
          <pc:docMk/>
          <pc:sldMk cId="2834128996" sldId="335"/>
        </pc:sldMkLst>
      </pc:sldChg>
      <pc:sldChg chg="new del">
        <pc:chgData name="Zi Yun Zhang (CSI INTERFUSION INC)" userId="478c303d-c753-4ec6-8d16-649478a610c9" providerId="ADAL" clId="{C98AEF26-B185-47EF-B176-5F531B934E05}" dt="2025-05-06T13:19:20.293" v="2237" actId="47"/>
        <pc:sldMkLst>
          <pc:docMk/>
          <pc:sldMk cId="1507123313" sldId="336"/>
        </pc:sldMkLst>
      </pc:sldChg>
      <pc:sldChg chg="new del">
        <pc:chgData name="Zi Yun Zhang (CSI INTERFUSION INC)" userId="478c303d-c753-4ec6-8d16-649478a610c9" providerId="ADAL" clId="{C98AEF26-B185-47EF-B176-5F531B934E05}" dt="2025-05-06T13:19:20.500" v="2238" actId="47"/>
        <pc:sldMkLst>
          <pc:docMk/>
          <pc:sldMk cId="1661358327" sldId="337"/>
        </pc:sldMkLst>
      </pc:sldChg>
      <pc:sldChg chg="new del">
        <pc:chgData name="Zi Yun Zhang (CSI INTERFUSION INC)" userId="478c303d-c753-4ec6-8d16-649478a610c9" providerId="ADAL" clId="{C98AEF26-B185-47EF-B176-5F531B934E05}" dt="2025-05-06T13:19:20.729" v="2239" actId="47"/>
        <pc:sldMkLst>
          <pc:docMk/>
          <pc:sldMk cId="3071020231" sldId="338"/>
        </pc:sldMkLst>
      </pc:sldChg>
      <pc:sldChg chg="new del">
        <pc:chgData name="Zi Yun Zhang (CSI INTERFUSION INC)" userId="478c303d-c753-4ec6-8d16-649478a610c9" providerId="ADAL" clId="{C98AEF26-B185-47EF-B176-5F531B934E05}" dt="2025-05-06T13:19:20.959" v="2240" actId="47"/>
        <pc:sldMkLst>
          <pc:docMk/>
          <pc:sldMk cId="3432790778" sldId="339"/>
        </pc:sldMkLst>
      </pc:sldChg>
      <pc:sldChg chg="new del">
        <pc:chgData name="Zi Yun Zhang (CSI INTERFUSION INC)" userId="478c303d-c753-4ec6-8d16-649478a610c9" providerId="ADAL" clId="{C98AEF26-B185-47EF-B176-5F531B934E05}" dt="2025-05-06T13:19:21.170" v="2241" actId="47"/>
        <pc:sldMkLst>
          <pc:docMk/>
          <pc:sldMk cId="1853388111" sldId="340"/>
        </pc:sldMkLst>
      </pc:sldChg>
      <pc:sldChg chg="new del">
        <pc:chgData name="Zi Yun Zhang (CSI INTERFUSION INC)" userId="478c303d-c753-4ec6-8d16-649478a610c9" providerId="ADAL" clId="{C98AEF26-B185-47EF-B176-5F531B934E05}" dt="2025-05-06T13:19:24.147" v="2242" actId="47"/>
        <pc:sldMkLst>
          <pc:docMk/>
          <pc:sldMk cId="558229697" sldId="341"/>
        </pc:sldMkLst>
      </pc:sldChg>
      <pc:sldChg chg="new del">
        <pc:chgData name="Zi Yun Zhang (CSI INTERFUSION INC)" userId="478c303d-c753-4ec6-8d16-649478a610c9" providerId="ADAL" clId="{C98AEF26-B185-47EF-B176-5F531B934E05}" dt="2025-05-06T13:19:24.562" v="2243" actId="47"/>
        <pc:sldMkLst>
          <pc:docMk/>
          <pc:sldMk cId="3400148973" sldId="342"/>
        </pc:sldMkLst>
      </pc:sldChg>
      <pc:sldChg chg="new del">
        <pc:chgData name="Zi Yun Zhang (CSI INTERFUSION INC)" userId="478c303d-c753-4ec6-8d16-649478a610c9" providerId="ADAL" clId="{C98AEF26-B185-47EF-B176-5F531B934E05}" dt="2025-05-06T13:19:24.966" v="2244" actId="47"/>
        <pc:sldMkLst>
          <pc:docMk/>
          <pc:sldMk cId="2468328042" sldId="343"/>
        </pc:sldMkLst>
      </pc:sldChg>
      <pc:sldChg chg="new del">
        <pc:chgData name="Zi Yun Zhang (CSI INTERFUSION INC)" userId="478c303d-c753-4ec6-8d16-649478a610c9" providerId="ADAL" clId="{C98AEF26-B185-47EF-B176-5F531B934E05}" dt="2025-05-06T13:19:25.265" v="2245" actId="47"/>
        <pc:sldMkLst>
          <pc:docMk/>
          <pc:sldMk cId="2680832708" sldId="344"/>
        </pc:sldMkLst>
      </pc:sldChg>
      <pc:sldChg chg="new del">
        <pc:chgData name="Zi Yun Zhang (CSI INTERFUSION INC)" userId="478c303d-c753-4ec6-8d16-649478a610c9" providerId="ADAL" clId="{C98AEF26-B185-47EF-B176-5F531B934E05}" dt="2025-05-06T13:19:25.616" v="2246" actId="47"/>
        <pc:sldMkLst>
          <pc:docMk/>
          <pc:sldMk cId="535010387" sldId="345"/>
        </pc:sldMkLst>
      </pc:sldChg>
      <pc:sldChg chg="new del">
        <pc:chgData name="Zi Yun Zhang (CSI INTERFUSION INC)" userId="478c303d-c753-4ec6-8d16-649478a610c9" providerId="ADAL" clId="{C98AEF26-B185-47EF-B176-5F531B934E05}" dt="2025-05-06T13:19:25.884" v="2247" actId="47"/>
        <pc:sldMkLst>
          <pc:docMk/>
          <pc:sldMk cId="4179008080" sldId="346"/>
        </pc:sldMkLst>
      </pc:sldChg>
      <pc:sldChg chg="new del">
        <pc:chgData name="Zi Yun Zhang (CSI INTERFUSION INC)" userId="478c303d-c753-4ec6-8d16-649478a610c9" providerId="ADAL" clId="{C98AEF26-B185-47EF-B176-5F531B934E05}" dt="2025-05-06T13:19:26.175" v="2248" actId="47"/>
        <pc:sldMkLst>
          <pc:docMk/>
          <pc:sldMk cId="472905506" sldId="347"/>
        </pc:sldMkLst>
      </pc:sldChg>
      <pc:sldChg chg="new del">
        <pc:chgData name="Zi Yun Zhang (CSI INTERFUSION INC)" userId="478c303d-c753-4ec6-8d16-649478a610c9" providerId="ADAL" clId="{C98AEF26-B185-47EF-B176-5F531B934E05}" dt="2025-05-06T13:19:26.492" v="2249" actId="47"/>
        <pc:sldMkLst>
          <pc:docMk/>
          <pc:sldMk cId="2271520012" sldId="348"/>
        </pc:sldMkLst>
      </pc:sldChg>
      <pc:sldChg chg="new del">
        <pc:chgData name="Zi Yun Zhang (CSI INTERFUSION INC)" userId="478c303d-c753-4ec6-8d16-649478a610c9" providerId="ADAL" clId="{C98AEF26-B185-47EF-B176-5F531B934E05}" dt="2025-05-06T13:19:27.297" v="2250" actId="47"/>
        <pc:sldMkLst>
          <pc:docMk/>
          <pc:sldMk cId="1896352571" sldId="349"/>
        </pc:sldMkLst>
      </pc:sldChg>
      <pc:sldChg chg="new del">
        <pc:chgData name="Zi Yun Zhang (CSI INTERFUSION INC)" userId="478c303d-c753-4ec6-8d16-649478a610c9" providerId="ADAL" clId="{C98AEF26-B185-47EF-B176-5F531B934E05}" dt="2025-05-06T13:20:14.361" v="2277" actId="47"/>
        <pc:sldMkLst>
          <pc:docMk/>
          <pc:sldMk cId="266334796" sldId="350"/>
        </pc:sldMkLst>
      </pc:sldChg>
      <pc:sldChg chg="new del">
        <pc:chgData name="Zi Yun Zhang (CSI INTERFUSION INC)" userId="478c303d-c753-4ec6-8d16-649478a610c9" providerId="ADAL" clId="{C98AEF26-B185-47EF-B176-5F531B934E05}" dt="2025-05-06T13:19:28.263" v="2251" actId="47"/>
        <pc:sldMkLst>
          <pc:docMk/>
          <pc:sldMk cId="656629021" sldId="351"/>
        </pc:sldMkLst>
      </pc:sldChg>
      <pc:sldChg chg="new del">
        <pc:chgData name="Zi Yun Zhang (CSI INTERFUSION INC)" userId="478c303d-c753-4ec6-8d16-649478a610c9" providerId="ADAL" clId="{C98AEF26-B185-47EF-B176-5F531B934E05}" dt="2025-05-06T13:19:28.597" v="2252" actId="47"/>
        <pc:sldMkLst>
          <pc:docMk/>
          <pc:sldMk cId="3567270168" sldId="352"/>
        </pc:sldMkLst>
      </pc:sldChg>
      <pc:sldChg chg="new del">
        <pc:chgData name="Zi Yun Zhang (CSI INTERFUSION INC)" userId="478c303d-c753-4ec6-8d16-649478a610c9" providerId="ADAL" clId="{C98AEF26-B185-47EF-B176-5F531B934E05}" dt="2025-05-06T13:19:28.914" v="2253" actId="47"/>
        <pc:sldMkLst>
          <pc:docMk/>
          <pc:sldMk cId="3775189182" sldId="353"/>
        </pc:sldMkLst>
      </pc:sldChg>
      <pc:sldChg chg="new del">
        <pc:chgData name="Zi Yun Zhang (CSI INTERFUSION INC)" userId="478c303d-c753-4ec6-8d16-649478a610c9" providerId="ADAL" clId="{C98AEF26-B185-47EF-B176-5F531B934E05}" dt="2025-05-06T13:19:29.217" v="2254" actId="47"/>
        <pc:sldMkLst>
          <pc:docMk/>
          <pc:sldMk cId="2633971845" sldId="354"/>
        </pc:sldMkLst>
      </pc:sldChg>
      <pc:sldChg chg="new del">
        <pc:chgData name="Zi Yun Zhang (CSI INTERFUSION INC)" userId="478c303d-c753-4ec6-8d16-649478a610c9" providerId="ADAL" clId="{C98AEF26-B185-47EF-B176-5F531B934E05}" dt="2025-05-06T13:19:29.542" v="2255" actId="47"/>
        <pc:sldMkLst>
          <pc:docMk/>
          <pc:sldMk cId="2563619075" sldId="355"/>
        </pc:sldMkLst>
      </pc:sldChg>
      <pc:sldChg chg="new del">
        <pc:chgData name="Zi Yun Zhang (CSI INTERFUSION INC)" userId="478c303d-c753-4ec6-8d16-649478a610c9" providerId="ADAL" clId="{C98AEF26-B185-47EF-B176-5F531B934E05}" dt="2025-05-06T13:19:29.871" v="2256" actId="47"/>
        <pc:sldMkLst>
          <pc:docMk/>
          <pc:sldMk cId="4218512785" sldId="356"/>
        </pc:sldMkLst>
      </pc:sldChg>
      <pc:sldChg chg="new del">
        <pc:chgData name="Zi Yun Zhang (CSI INTERFUSION INC)" userId="478c303d-c753-4ec6-8d16-649478a610c9" providerId="ADAL" clId="{C98AEF26-B185-47EF-B176-5F531B934E05}" dt="2025-05-06T13:19:30.075" v="2257" actId="47"/>
        <pc:sldMkLst>
          <pc:docMk/>
          <pc:sldMk cId="984559363" sldId="357"/>
        </pc:sldMkLst>
      </pc:sldChg>
      <pc:sldChg chg="new del">
        <pc:chgData name="Zi Yun Zhang (CSI INTERFUSION INC)" userId="478c303d-c753-4ec6-8d16-649478a610c9" providerId="ADAL" clId="{C98AEF26-B185-47EF-B176-5F531B934E05}" dt="2025-05-06T13:19:30.411" v="2258" actId="47"/>
        <pc:sldMkLst>
          <pc:docMk/>
          <pc:sldMk cId="1201734278" sldId="358"/>
        </pc:sldMkLst>
      </pc:sldChg>
      <pc:sldChg chg="new del">
        <pc:chgData name="Zi Yun Zhang (CSI INTERFUSION INC)" userId="478c303d-c753-4ec6-8d16-649478a610c9" providerId="ADAL" clId="{C98AEF26-B185-47EF-B176-5F531B934E05}" dt="2025-05-06T13:19:30.633" v="2259" actId="47"/>
        <pc:sldMkLst>
          <pc:docMk/>
          <pc:sldMk cId="1414819681" sldId="359"/>
        </pc:sldMkLst>
      </pc:sldChg>
      <pc:sldChg chg="new del">
        <pc:chgData name="Zi Yun Zhang (CSI INTERFUSION INC)" userId="478c303d-c753-4ec6-8d16-649478a610c9" providerId="ADAL" clId="{C98AEF26-B185-47EF-B176-5F531B934E05}" dt="2025-05-06T13:19:30.983" v="2260" actId="47"/>
        <pc:sldMkLst>
          <pc:docMk/>
          <pc:sldMk cId="207760802" sldId="360"/>
        </pc:sldMkLst>
      </pc:sldChg>
      <pc:sldChg chg="new del">
        <pc:chgData name="Zi Yun Zhang (CSI INTERFUSION INC)" userId="478c303d-c753-4ec6-8d16-649478a610c9" providerId="ADAL" clId="{C98AEF26-B185-47EF-B176-5F531B934E05}" dt="2025-05-06T13:19:31.222" v="2261" actId="47"/>
        <pc:sldMkLst>
          <pc:docMk/>
          <pc:sldMk cId="3570305174" sldId="361"/>
        </pc:sldMkLst>
      </pc:sldChg>
      <pc:sldChg chg="new del">
        <pc:chgData name="Zi Yun Zhang (CSI INTERFUSION INC)" userId="478c303d-c753-4ec6-8d16-649478a610c9" providerId="ADAL" clId="{C98AEF26-B185-47EF-B176-5F531B934E05}" dt="2025-05-06T13:19:31.542" v="2262" actId="47"/>
        <pc:sldMkLst>
          <pc:docMk/>
          <pc:sldMk cId="242301587" sldId="362"/>
        </pc:sldMkLst>
      </pc:sldChg>
      <pc:sldChg chg="new del">
        <pc:chgData name="Zi Yun Zhang (CSI INTERFUSION INC)" userId="478c303d-c753-4ec6-8d16-649478a610c9" providerId="ADAL" clId="{C98AEF26-B185-47EF-B176-5F531B934E05}" dt="2025-05-06T13:19:31.873" v="2263" actId="47"/>
        <pc:sldMkLst>
          <pc:docMk/>
          <pc:sldMk cId="4262257157" sldId="363"/>
        </pc:sldMkLst>
      </pc:sldChg>
      <pc:sldChg chg="new del">
        <pc:chgData name="Zi Yun Zhang (CSI INTERFUSION INC)" userId="478c303d-c753-4ec6-8d16-649478a610c9" providerId="ADAL" clId="{C98AEF26-B185-47EF-B176-5F531B934E05}" dt="2025-05-06T13:19:32.102" v="2264" actId="47"/>
        <pc:sldMkLst>
          <pc:docMk/>
          <pc:sldMk cId="696150381" sldId="364"/>
        </pc:sldMkLst>
      </pc:sldChg>
      <pc:sldChg chg="new del">
        <pc:chgData name="Zi Yun Zhang (CSI INTERFUSION INC)" userId="478c303d-c753-4ec6-8d16-649478a610c9" providerId="ADAL" clId="{C98AEF26-B185-47EF-B176-5F531B934E05}" dt="2025-05-06T13:19:32.390" v="2265" actId="47"/>
        <pc:sldMkLst>
          <pc:docMk/>
          <pc:sldMk cId="3304658157" sldId="365"/>
        </pc:sldMkLst>
      </pc:sldChg>
      <pc:sldChg chg="new del">
        <pc:chgData name="Zi Yun Zhang (CSI INTERFUSION INC)" userId="478c303d-c753-4ec6-8d16-649478a610c9" providerId="ADAL" clId="{C98AEF26-B185-47EF-B176-5F531B934E05}" dt="2025-05-06T13:19:32.643" v="2266" actId="47"/>
        <pc:sldMkLst>
          <pc:docMk/>
          <pc:sldMk cId="3894031812" sldId="366"/>
        </pc:sldMkLst>
      </pc:sldChg>
      <pc:sldChg chg="new del">
        <pc:chgData name="Zi Yun Zhang (CSI INTERFUSION INC)" userId="478c303d-c753-4ec6-8d16-649478a610c9" providerId="ADAL" clId="{C98AEF26-B185-47EF-B176-5F531B934E05}" dt="2025-05-06T13:19:32.940" v="2267" actId="47"/>
        <pc:sldMkLst>
          <pc:docMk/>
          <pc:sldMk cId="967270860" sldId="367"/>
        </pc:sldMkLst>
      </pc:sldChg>
      <pc:sldChg chg="new del">
        <pc:chgData name="Zi Yun Zhang (CSI INTERFUSION INC)" userId="478c303d-c753-4ec6-8d16-649478a610c9" providerId="ADAL" clId="{C98AEF26-B185-47EF-B176-5F531B934E05}" dt="2025-05-06T13:19:33.261" v="2268" actId="47"/>
        <pc:sldMkLst>
          <pc:docMk/>
          <pc:sldMk cId="3488992936" sldId="368"/>
        </pc:sldMkLst>
      </pc:sldChg>
      <pc:sldChg chg="new del">
        <pc:chgData name="Zi Yun Zhang (CSI INTERFUSION INC)" userId="478c303d-c753-4ec6-8d16-649478a610c9" providerId="ADAL" clId="{C98AEF26-B185-47EF-B176-5F531B934E05}" dt="2025-05-06T13:19:33.510" v="2269" actId="47"/>
        <pc:sldMkLst>
          <pc:docMk/>
          <pc:sldMk cId="1338789827" sldId="369"/>
        </pc:sldMkLst>
      </pc:sldChg>
      <pc:sldChg chg="new del">
        <pc:chgData name="Zi Yun Zhang (CSI INTERFUSION INC)" userId="478c303d-c753-4ec6-8d16-649478a610c9" providerId="ADAL" clId="{C98AEF26-B185-47EF-B176-5F531B934E05}" dt="2025-05-06T13:19:33.787" v="2270" actId="47"/>
        <pc:sldMkLst>
          <pc:docMk/>
          <pc:sldMk cId="2426755882" sldId="370"/>
        </pc:sldMkLst>
      </pc:sldChg>
      <pc:sldChg chg="new del">
        <pc:chgData name="Zi Yun Zhang (CSI INTERFUSION INC)" userId="478c303d-c753-4ec6-8d16-649478a610c9" providerId="ADAL" clId="{C98AEF26-B185-47EF-B176-5F531B934E05}" dt="2025-05-06T13:20:15.385" v="2278" actId="47"/>
        <pc:sldMkLst>
          <pc:docMk/>
          <pc:sldMk cId="2970244330" sldId="371"/>
        </pc:sldMkLst>
      </pc:sldChg>
      <pc:sldChg chg="new del">
        <pc:chgData name="Zi Yun Zhang (CSI INTERFUSION INC)" userId="478c303d-c753-4ec6-8d16-649478a610c9" providerId="ADAL" clId="{C98AEF26-B185-47EF-B176-5F531B934E05}" dt="2025-05-06T13:20:15.877" v="2279" actId="47"/>
        <pc:sldMkLst>
          <pc:docMk/>
          <pc:sldMk cId="3578127341" sldId="372"/>
        </pc:sldMkLst>
      </pc:sldChg>
      <pc:sldChg chg="new del">
        <pc:chgData name="Zi Yun Zhang (CSI INTERFUSION INC)" userId="478c303d-c753-4ec6-8d16-649478a610c9" providerId="ADAL" clId="{C98AEF26-B185-47EF-B176-5F531B934E05}" dt="2025-05-06T13:20:16.249" v="2280" actId="47"/>
        <pc:sldMkLst>
          <pc:docMk/>
          <pc:sldMk cId="1026368767" sldId="373"/>
        </pc:sldMkLst>
      </pc:sldChg>
      <pc:sldChg chg="new del">
        <pc:chgData name="Zi Yun Zhang (CSI INTERFUSION INC)" userId="478c303d-c753-4ec6-8d16-649478a610c9" providerId="ADAL" clId="{C98AEF26-B185-47EF-B176-5F531B934E05}" dt="2025-05-06T13:20:16.579" v="2281" actId="47"/>
        <pc:sldMkLst>
          <pc:docMk/>
          <pc:sldMk cId="3230198151" sldId="374"/>
        </pc:sldMkLst>
      </pc:sldChg>
      <pc:sldChg chg="new del">
        <pc:chgData name="Zi Yun Zhang (CSI INTERFUSION INC)" userId="478c303d-c753-4ec6-8d16-649478a610c9" providerId="ADAL" clId="{C98AEF26-B185-47EF-B176-5F531B934E05}" dt="2025-05-06T13:20:16.935" v="2282" actId="47"/>
        <pc:sldMkLst>
          <pc:docMk/>
          <pc:sldMk cId="3205556626" sldId="375"/>
        </pc:sldMkLst>
      </pc:sldChg>
      <pc:sldChg chg="new del">
        <pc:chgData name="Zi Yun Zhang (CSI INTERFUSION INC)" userId="478c303d-c753-4ec6-8d16-649478a610c9" providerId="ADAL" clId="{C98AEF26-B185-47EF-B176-5F531B934E05}" dt="2025-05-06T13:20:17.293" v="2283" actId="47"/>
        <pc:sldMkLst>
          <pc:docMk/>
          <pc:sldMk cId="3246376269" sldId="376"/>
        </pc:sldMkLst>
      </pc:sldChg>
      <pc:sldChg chg="new del">
        <pc:chgData name="Zi Yun Zhang (CSI INTERFUSION INC)" userId="478c303d-c753-4ec6-8d16-649478a610c9" providerId="ADAL" clId="{C98AEF26-B185-47EF-B176-5F531B934E05}" dt="2025-05-06T13:20:17.627" v="2284" actId="47"/>
        <pc:sldMkLst>
          <pc:docMk/>
          <pc:sldMk cId="4036947619" sldId="377"/>
        </pc:sldMkLst>
      </pc:sldChg>
      <pc:sldChg chg="new del">
        <pc:chgData name="Zi Yun Zhang (CSI INTERFUSION INC)" userId="478c303d-c753-4ec6-8d16-649478a610c9" providerId="ADAL" clId="{C98AEF26-B185-47EF-B176-5F531B934E05}" dt="2025-05-06T13:20:19.509" v="2285" actId="47"/>
        <pc:sldMkLst>
          <pc:docMk/>
          <pc:sldMk cId="2178524209" sldId="378"/>
        </pc:sldMkLst>
      </pc:sldChg>
      <pc:sldChg chg="new del">
        <pc:chgData name="Zi Yun Zhang (CSI INTERFUSION INC)" userId="478c303d-c753-4ec6-8d16-649478a610c9" providerId="ADAL" clId="{C98AEF26-B185-47EF-B176-5F531B934E05}" dt="2025-05-06T13:20:19.819" v="2286" actId="47"/>
        <pc:sldMkLst>
          <pc:docMk/>
          <pc:sldMk cId="2835000165" sldId="379"/>
        </pc:sldMkLst>
      </pc:sldChg>
      <pc:sldChg chg="new del">
        <pc:chgData name="Zi Yun Zhang (CSI INTERFUSION INC)" userId="478c303d-c753-4ec6-8d16-649478a610c9" providerId="ADAL" clId="{C98AEF26-B185-47EF-B176-5F531B934E05}" dt="2025-05-06T13:20:20.068" v="2287" actId="47"/>
        <pc:sldMkLst>
          <pc:docMk/>
          <pc:sldMk cId="1242923498" sldId="380"/>
        </pc:sldMkLst>
      </pc:sldChg>
      <pc:sldChg chg="new del">
        <pc:chgData name="Zi Yun Zhang (CSI INTERFUSION INC)" userId="478c303d-c753-4ec6-8d16-649478a610c9" providerId="ADAL" clId="{C98AEF26-B185-47EF-B176-5F531B934E05}" dt="2025-05-06T13:20:20.306" v="2288" actId="47"/>
        <pc:sldMkLst>
          <pc:docMk/>
          <pc:sldMk cId="1582748469" sldId="381"/>
        </pc:sldMkLst>
      </pc:sldChg>
      <pc:sldChg chg="new del">
        <pc:chgData name="Zi Yun Zhang (CSI INTERFUSION INC)" userId="478c303d-c753-4ec6-8d16-649478a610c9" providerId="ADAL" clId="{C98AEF26-B185-47EF-B176-5F531B934E05}" dt="2025-05-06T13:20:20.592" v="2289" actId="47"/>
        <pc:sldMkLst>
          <pc:docMk/>
          <pc:sldMk cId="2687018507" sldId="382"/>
        </pc:sldMkLst>
      </pc:sldChg>
      <pc:sldChg chg="new del">
        <pc:chgData name="Zi Yun Zhang (CSI INTERFUSION INC)" userId="478c303d-c753-4ec6-8d16-649478a610c9" providerId="ADAL" clId="{C98AEF26-B185-47EF-B176-5F531B934E05}" dt="2025-05-06T13:20:20.862" v="2290" actId="47"/>
        <pc:sldMkLst>
          <pc:docMk/>
          <pc:sldMk cId="152443201" sldId="383"/>
        </pc:sldMkLst>
      </pc:sldChg>
      <pc:sldChg chg="new del">
        <pc:chgData name="Zi Yun Zhang (CSI INTERFUSION INC)" userId="478c303d-c753-4ec6-8d16-649478a610c9" providerId="ADAL" clId="{C98AEF26-B185-47EF-B176-5F531B934E05}" dt="2025-05-06T13:20:21.101" v="2291" actId="47"/>
        <pc:sldMkLst>
          <pc:docMk/>
          <pc:sldMk cId="351280906" sldId="384"/>
        </pc:sldMkLst>
      </pc:sldChg>
      <pc:sldChg chg="new del">
        <pc:chgData name="Zi Yun Zhang (CSI INTERFUSION INC)" userId="478c303d-c753-4ec6-8d16-649478a610c9" providerId="ADAL" clId="{C98AEF26-B185-47EF-B176-5F531B934E05}" dt="2025-05-06T13:20:21.971" v="2292" actId="47"/>
        <pc:sldMkLst>
          <pc:docMk/>
          <pc:sldMk cId="2439538830" sldId="385"/>
        </pc:sldMkLst>
      </pc:sldChg>
      <pc:sldChg chg="new del">
        <pc:chgData name="Zi Yun Zhang (CSI INTERFUSION INC)" userId="478c303d-c753-4ec6-8d16-649478a610c9" providerId="ADAL" clId="{C98AEF26-B185-47EF-B176-5F531B934E05}" dt="2025-05-06T13:20:22.223" v="2293" actId="47"/>
        <pc:sldMkLst>
          <pc:docMk/>
          <pc:sldMk cId="2722372436" sldId="386"/>
        </pc:sldMkLst>
      </pc:sldChg>
      <pc:sldChg chg="new del">
        <pc:chgData name="Zi Yun Zhang (CSI INTERFUSION INC)" userId="478c303d-c753-4ec6-8d16-649478a610c9" providerId="ADAL" clId="{C98AEF26-B185-47EF-B176-5F531B934E05}" dt="2025-05-06T13:20:22.501" v="2294" actId="47"/>
        <pc:sldMkLst>
          <pc:docMk/>
          <pc:sldMk cId="448272285" sldId="387"/>
        </pc:sldMkLst>
      </pc:sldChg>
      <pc:sldChg chg="new del">
        <pc:chgData name="Zi Yun Zhang (CSI INTERFUSION INC)" userId="478c303d-c753-4ec6-8d16-649478a610c9" providerId="ADAL" clId="{C98AEF26-B185-47EF-B176-5F531B934E05}" dt="2025-05-06T13:20:22.746" v="2295" actId="47"/>
        <pc:sldMkLst>
          <pc:docMk/>
          <pc:sldMk cId="2628121071" sldId="388"/>
        </pc:sldMkLst>
      </pc:sldChg>
      <pc:sldChg chg="new del">
        <pc:chgData name="Zi Yun Zhang (CSI INTERFUSION INC)" userId="478c303d-c753-4ec6-8d16-649478a610c9" providerId="ADAL" clId="{C98AEF26-B185-47EF-B176-5F531B934E05}" dt="2025-05-06T13:20:23.008" v="2296" actId="47"/>
        <pc:sldMkLst>
          <pc:docMk/>
          <pc:sldMk cId="3633094938" sldId="389"/>
        </pc:sldMkLst>
      </pc:sldChg>
      <pc:sldChg chg="new del">
        <pc:chgData name="Zi Yun Zhang (CSI INTERFUSION INC)" userId="478c303d-c753-4ec6-8d16-649478a610c9" providerId="ADAL" clId="{C98AEF26-B185-47EF-B176-5F531B934E05}" dt="2025-05-06T13:20:23.285" v="2297" actId="47"/>
        <pc:sldMkLst>
          <pc:docMk/>
          <pc:sldMk cId="2193779458" sldId="390"/>
        </pc:sldMkLst>
      </pc:sldChg>
      <pc:sldChg chg="new del">
        <pc:chgData name="Zi Yun Zhang (CSI INTERFUSION INC)" userId="478c303d-c753-4ec6-8d16-649478a610c9" providerId="ADAL" clId="{C98AEF26-B185-47EF-B176-5F531B934E05}" dt="2025-05-06T13:20:23.702" v="2298" actId="47"/>
        <pc:sldMkLst>
          <pc:docMk/>
          <pc:sldMk cId="2626192337" sldId="391"/>
        </pc:sldMkLst>
      </pc:sldChg>
      <pc:sldChg chg="new del">
        <pc:chgData name="Zi Yun Zhang (CSI INTERFUSION INC)" userId="478c303d-c753-4ec6-8d16-649478a610c9" providerId="ADAL" clId="{C98AEF26-B185-47EF-B176-5F531B934E05}" dt="2025-05-06T13:20:24.556" v="2299" actId="47"/>
        <pc:sldMkLst>
          <pc:docMk/>
          <pc:sldMk cId="4088191039" sldId="392"/>
        </pc:sldMkLst>
      </pc:sldChg>
      <pc:sldChg chg="new del">
        <pc:chgData name="Zi Yun Zhang (CSI INTERFUSION INC)" userId="478c303d-c753-4ec6-8d16-649478a610c9" providerId="ADAL" clId="{C98AEF26-B185-47EF-B176-5F531B934E05}" dt="2025-05-06T13:20:24.862" v="2300" actId="47"/>
        <pc:sldMkLst>
          <pc:docMk/>
          <pc:sldMk cId="190112593" sldId="393"/>
        </pc:sldMkLst>
      </pc:sldChg>
      <pc:sldChg chg="new del">
        <pc:chgData name="Zi Yun Zhang (CSI INTERFUSION INC)" userId="478c303d-c753-4ec6-8d16-649478a610c9" providerId="ADAL" clId="{C98AEF26-B185-47EF-B176-5F531B934E05}" dt="2025-05-06T13:20:25.125" v="2301" actId="47"/>
        <pc:sldMkLst>
          <pc:docMk/>
          <pc:sldMk cId="2079722488" sldId="394"/>
        </pc:sldMkLst>
      </pc:sldChg>
      <pc:sldChg chg="new del">
        <pc:chgData name="Zi Yun Zhang (CSI INTERFUSION INC)" userId="478c303d-c753-4ec6-8d16-649478a610c9" providerId="ADAL" clId="{C98AEF26-B185-47EF-B176-5F531B934E05}" dt="2025-05-06T13:20:25.413" v="2302" actId="47"/>
        <pc:sldMkLst>
          <pc:docMk/>
          <pc:sldMk cId="4160063151" sldId="395"/>
        </pc:sldMkLst>
      </pc:sldChg>
      <pc:sldChg chg="new del">
        <pc:chgData name="Zi Yun Zhang (CSI INTERFUSION INC)" userId="478c303d-c753-4ec6-8d16-649478a610c9" providerId="ADAL" clId="{C98AEF26-B185-47EF-B176-5F531B934E05}" dt="2025-05-06T13:20:25.716" v="2303" actId="47"/>
        <pc:sldMkLst>
          <pc:docMk/>
          <pc:sldMk cId="1845139373" sldId="396"/>
        </pc:sldMkLst>
      </pc:sldChg>
      <pc:sldChg chg="new del">
        <pc:chgData name="Zi Yun Zhang (CSI INTERFUSION INC)" userId="478c303d-c753-4ec6-8d16-649478a610c9" providerId="ADAL" clId="{C98AEF26-B185-47EF-B176-5F531B934E05}" dt="2025-05-06T13:20:26.058" v="2304" actId="47"/>
        <pc:sldMkLst>
          <pc:docMk/>
          <pc:sldMk cId="194958410" sldId="397"/>
        </pc:sldMkLst>
      </pc:sldChg>
      <pc:sldChg chg="new del">
        <pc:chgData name="Zi Yun Zhang (CSI INTERFUSION INC)" userId="478c303d-c753-4ec6-8d16-649478a610c9" providerId="ADAL" clId="{C98AEF26-B185-47EF-B176-5F531B934E05}" dt="2025-05-06T13:20:26.444" v="2305" actId="47"/>
        <pc:sldMkLst>
          <pc:docMk/>
          <pc:sldMk cId="3987678886" sldId="398"/>
        </pc:sldMkLst>
      </pc:sldChg>
      <pc:sldChg chg="new del">
        <pc:chgData name="Zi Yun Zhang (CSI INTERFUSION INC)" userId="478c303d-c753-4ec6-8d16-649478a610c9" providerId="ADAL" clId="{C98AEF26-B185-47EF-B176-5F531B934E05}" dt="2025-05-06T13:20:26.813" v="2306" actId="47"/>
        <pc:sldMkLst>
          <pc:docMk/>
          <pc:sldMk cId="3113648561" sldId="399"/>
        </pc:sldMkLst>
      </pc:sldChg>
      <pc:sldChg chg="new del">
        <pc:chgData name="Zi Yun Zhang (CSI INTERFUSION INC)" userId="478c303d-c753-4ec6-8d16-649478a610c9" providerId="ADAL" clId="{C98AEF26-B185-47EF-B176-5F531B934E05}" dt="2025-05-06T13:20:27.138" v="2307" actId="47"/>
        <pc:sldMkLst>
          <pc:docMk/>
          <pc:sldMk cId="1728552406" sldId="400"/>
        </pc:sldMkLst>
      </pc:sldChg>
      <pc:sldChg chg="new del">
        <pc:chgData name="Zi Yun Zhang (CSI INTERFUSION INC)" userId="478c303d-c753-4ec6-8d16-649478a610c9" providerId="ADAL" clId="{C98AEF26-B185-47EF-B176-5F531B934E05}" dt="2025-05-06T13:20:28.232" v="2308" actId="47"/>
        <pc:sldMkLst>
          <pc:docMk/>
          <pc:sldMk cId="1276898323" sldId="401"/>
        </pc:sldMkLst>
      </pc:sldChg>
      <pc:sldChg chg="new del">
        <pc:chgData name="Zi Yun Zhang (CSI INTERFUSION INC)" userId="478c303d-c753-4ec6-8d16-649478a610c9" providerId="ADAL" clId="{C98AEF26-B185-47EF-B176-5F531B934E05}" dt="2025-05-06T13:20:28.995" v="2309" actId="47"/>
        <pc:sldMkLst>
          <pc:docMk/>
          <pc:sldMk cId="3832955109" sldId="402"/>
        </pc:sldMkLst>
      </pc:sldChg>
      <pc:sldChg chg="new del">
        <pc:chgData name="Zi Yun Zhang (CSI INTERFUSION INC)" userId="478c303d-c753-4ec6-8d16-649478a610c9" providerId="ADAL" clId="{C98AEF26-B185-47EF-B176-5F531B934E05}" dt="2025-05-06T13:20:29.393" v="2310" actId="47"/>
        <pc:sldMkLst>
          <pc:docMk/>
          <pc:sldMk cId="4253550146" sldId="403"/>
        </pc:sldMkLst>
      </pc:sldChg>
      <pc:sldChg chg="new del">
        <pc:chgData name="Zi Yun Zhang (CSI INTERFUSION INC)" userId="478c303d-c753-4ec6-8d16-649478a610c9" providerId="ADAL" clId="{C98AEF26-B185-47EF-B176-5F531B934E05}" dt="2025-05-06T13:20:29.745" v="2311" actId="47"/>
        <pc:sldMkLst>
          <pc:docMk/>
          <pc:sldMk cId="3580203811" sldId="404"/>
        </pc:sldMkLst>
      </pc:sldChg>
      <pc:sldChg chg="new del">
        <pc:chgData name="Zi Yun Zhang (CSI INTERFUSION INC)" userId="478c303d-c753-4ec6-8d16-649478a610c9" providerId="ADAL" clId="{C98AEF26-B185-47EF-B176-5F531B934E05}" dt="2025-05-06T13:20:30.017" v="2312" actId="47"/>
        <pc:sldMkLst>
          <pc:docMk/>
          <pc:sldMk cId="1476421716" sldId="405"/>
        </pc:sldMkLst>
      </pc:sldChg>
      <pc:sldChg chg="new del">
        <pc:chgData name="Zi Yun Zhang (CSI INTERFUSION INC)" userId="478c303d-c753-4ec6-8d16-649478a610c9" providerId="ADAL" clId="{C98AEF26-B185-47EF-B176-5F531B934E05}" dt="2025-05-06T13:20:30.379" v="2313" actId="47"/>
        <pc:sldMkLst>
          <pc:docMk/>
          <pc:sldMk cId="1613628113" sldId="406"/>
        </pc:sldMkLst>
      </pc:sldChg>
      <pc:sldChg chg="new del">
        <pc:chgData name="Zi Yun Zhang (CSI INTERFUSION INC)" userId="478c303d-c753-4ec6-8d16-649478a610c9" providerId="ADAL" clId="{C98AEF26-B185-47EF-B176-5F531B934E05}" dt="2025-05-06T13:20:30.621" v="2314" actId="47"/>
        <pc:sldMkLst>
          <pc:docMk/>
          <pc:sldMk cId="271966108" sldId="407"/>
        </pc:sldMkLst>
      </pc:sldChg>
      <pc:sldChg chg="new del">
        <pc:chgData name="Zi Yun Zhang (CSI INTERFUSION INC)" userId="478c303d-c753-4ec6-8d16-649478a610c9" providerId="ADAL" clId="{C98AEF26-B185-47EF-B176-5F531B934E05}" dt="2025-05-06T13:20:30.871" v="2315" actId="47"/>
        <pc:sldMkLst>
          <pc:docMk/>
          <pc:sldMk cId="3673665011" sldId="408"/>
        </pc:sldMkLst>
      </pc:sldChg>
      <pc:sldChg chg="new del">
        <pc:chgData name="Zi Yun Zhang (CSI INTERFUSION INC)" userId="478c303d-c753-4ec6-8d16-649478a610c9" providerId="ADAL" clId="{C98AEF26-B185-47EF-B176-5F531B934E05}" dt="2025-05-06T13:20:31.438" v="2316" actId="47"/>
        <pc:sldMkLst>
          <pc:docMk/>
          <pc:sldMk cId="2766804806" sldId="409"/>
        </pc:sldMkLst>
      </pc:sldChg>
      <pc:sldChg chg="new del">
        <pc:chgData name="Zi Yun Zhang (CSI INTERFUSION INC)" userId="478c303d-c753-4ec6-8d16-649478a610c9" providerId="ADAL" clId="{C98AEF26-B185-47EF-B176-5F531B934E05}" dt="2025-05-06T13:20:31.496" v="2317" actId="47"/>
        <pc:sldMkLst>
          <pc:docMk/>
          <pc:sldMk cId="429354633" sldId="410"/>
        </pc:sldMkLst>
      </pc:sldChg>
      <pc:sldChg chg="new del">
        <pc:chgData name="Zi Yun Zhang (CSI INTERFUSION INC)" userId="478c303d-c753-4ec6-8d16-649478a610c9" providerId="ADAL" clId="{C98AEF26-B185-47EF-B176-5F531B934E05}" dt="2025-05-06T13:20:31.589" v="2318" actId="47"/>
        <pc:sldMkLst>
          <pc:docMk/>
          <pc:sldMk cId="2409109909" sldId="411"/>
        </pc:sldMkLst>
      </pc:sldChg>
      <pc:sldChg chg="new del">
        <pc:chgData name="Zi Yun Zhang (CSI INTERFUSION INC)" userId="478c303d-c753-4ec6-8d16-649478a610c9" providerId="ADAL" clId="{C98AEF26-B185-47EF-B176-5F531B934E05}" dt="2025-05-06T13:20:31.655" v="2319" actId="47"/>
        <pc:sldMkLst>
          <pc:docMk/>
          <pc:sldMk cId="755059343" sldId="412"/>
        </pc:sldMkLst>
      </pc:sldChg>
      <pc:sldChg chg="new del">
        <pc:chgData name="Zi Yun Zhang (CSI INTERFUSION INC)" userId="478c303d-c753-4ec6-8d16-649478a610c9" providerId="ADAL" clId="{C98AEF26-B185-47EF-B176-5F531B934E05}" dt="2025-05-06T13:20:31.718" v="2320" actId="47"/>
        <pc:sldMkLst>
          <pc:docMk/>
          <pc:sldMk cId="2529679771" sldId="413"/>
        </pc:sldMkLst>
      </pc:sldChg>
      <pc:sldChg chg="new del">
        <pc:chgData name="Zi Yun Zhang (CSI INTERFUSION INC)" userId="478c303d-c753-4ec6-8d16-649478a610c9" providerId="ADAL" clId="{C98AEF26-B185-47EF-B176-5F531B934E05}" dt="2025-05-06T13:20:31.782" v="2321" actId="47"/>
        <pc:sldMkLst>
          <pc:docMk/>
          <pc:sldMk cId="2202894595" sldId="414"/>
        </pc:sldMkLst>
      </pc:sldChg>
      <pc:sldChg chg="new del">
        <pc:chgData name="Zi Yun Zhang (CSI INTERFUSION INC)" userId="478c303d-c753-4ec6-8d16-649478a610c9" providerId="ADAL" clId="{C98AEF26-B185-47EF-B176-5F531B934E05}" dt="2025-05-06T13:20:31.861" v="2322" actId="47"/>
        <pc:sldMkLst>
          <pc:docMk/>
          <pc:sldMk cId="456271971" sldId="415"/>
        </pc:sldMkLst>
      </pc:sldChg>
      <pc:sldChg chg="new del">
        <pc:chgData name="Zi Yun Zhang (CSI INTERFUSION INC)" userId="478c303d-c753-4ec6-8d16-649478a610c9" providerId="ADAL" clId="{C98AEF26-B185-47EF-B176-5F531B934E05}" dt="2025-05-06T13:20:31.930" v="2323" actId="47"/>
        <pc:sldMkLst>
          <pc:docMk/>
          <pc:sldMk cId="765038553" sldId="416"/>
        </pc:sldMkLst>
      </pc:sldChg>
      <pc:sldChg chg="new del">
        <pc:chgData name="Zi Yun Zhang (CSI INTERFUSION INC)" userId="478c303d-c753-4ec6-8d16-649478a610c9" providerId="ADAL" clId="{C98AEF26-B185-47EF-B176-5F531B934E05}" dt="2025-05-06T13:20:31.988" v="2324" actId="47"/>
        <pc:sldMkLst>
          <pc:docMk/>
          <pc:sldMk cId="1471230370" sldId="417"/>
        </pc:sldMkLst>
      </pc:sldChg>
      <pc:sldChg chg="new del">
        <pc:chgData name="Zi Yun Zhang (CSI INTERFUSION INC)" userId="478c303d-c753-4ec6-8d16-649478a610c9" providerId="ADAL" clId="{C98AEF26-B185-47EF-B176-5F531B934E05}" dt="2025-05-06T13:20:32.067" v="2325" actId="47"/>
        <pc:sldMkLst>
          <pc:docMk/>
          <pc:sldMk cId="104897520" sldId="418"/>
        </pc:sldMkLst>
      </pc:sldChg>
      <pc:sldChg chg="new del">
        <pc:chgData name="Zi Yun Zhang (CSI INTERFUSION INC)" userId="478c303d-c753-4ec6-8d16-649478a610c9" providerId="ADAL" clId="{C98AEF26-B185-47EF-B176-5F531B934E05}" dt="2025-05-06T13:20:32.163" v="2326" actId="47"/>
        <pc:sldMkLst>
          <pc:docMk/>
          <pc:sldMk cId="3951038550" sldId="419"/>
        </pc:sldMkLst>
      </pc:sldChg>
      <pc:sldChg chg="new del">
        <pc:chgData name="Zi Yun Zhang (CSI INTERFUSION INC)" userId="478c303d-c753-4ec6-8d16-649478a610c9" providerId="ADAL" clId="{C98AEF26-B185-47EF-B176-5F531B934E05}" dt="2025-05-06T13:20:32.258" v="2327" actId="47"/>
        <pc:sldMkLst>
          <pc:docMk/>
          <pc:sldMk cId="497929826" sldId="420"/>
        </pc:sldMkLst>
      </pc:sldChg>
      <pc:sldChg chg="new del">
        <pc:chgData name="Zi Yun Zhang (CSI INTERFUSION INC)" userId="478c303d-c753-4ec6-8d16-649478a610c9" providerId="ADAL" clId="{C98AEF26-B185-47EF-B176-5F531B934E05}" dt="2025-05-06T13:20:32.346" v="2328" actId="47"/>
        <pc:sldMkLst>
          <pc:docMk/>
          <pc:sldMk cId="1891076916" sldId="421"/>
        </pc:sldMkLst>
      </pc:sldChg>
      <pc:sldChg chg="new del">
        <pc:chgData name="Zi Yun Zhang (CSI INTERFUSION INC)" userId="478c303d-c753-4ec6-8d16-649478a610c9" providerId="ADAL" clId="{C98AEF26-B185-47EF-B176-5F531B934E05}" dt="2025-05-06T13:20:32.438" v="2329" actId="47"/>
        <pc:sldMkLst>
          <pc:docMk/>
          <pc:sldMk cId="3055320281" sldId="422"/>
        </pc:sldMkLst>
      </pc:sldChg>
      <pc:sldChg chg="new del">
        <pc:chgData name="Zi Yun Zhang (CSI INTERFUSION INC)" userId="478c303d-c753-4ec6-8d16-649478a610c9" providerId="ADAL" clId="{C98AEF26-B185-47EF-B176-5F531B934E05}" dt="2025-05-06T13:20:32.535" v="2330" actId="47"/>
        <pc:sldMkLst>
          <pc:docMk/>
          <pc:sldMk cId="1006412796" sldId="423"/>
        </pc:sldMkLst>
      </pc:sldChg>
      <pc:sldChg chg="new del">
        <pc:chgData name="Zi Yun Zhang (CSI INTERFUSION INC)" userId="478c303d-c753-4ec6-8d16-649478a610c9" providerId="ADAL" clId="{C98AEF26-B185-47EF-B176-5F531B934E05}" dt="2025-05-06T13:20:32.623" v="2331" actId="47"/>
        <pc:sldMkLst>
          <pc:docMk/>
          <pc:sldMk cId="660756938" sldId="424"/>
        </pc:sldMkLst>
      </pc:sldChg>
      <pc:sldChg chg="new del">
        <pc:chgData name="Zi Yun Zhang (CSI INTERFUSION INC)" userId="478c303d-c753-4ec6-8d16-649478a610c9" providerId="ADAL" clId="{C98AEF26-B185-47EF-B176-5F531B934E05}" dt="2025-05-06T13:20:32.718" v="2332" actId="47"/>
        <pc:sldMkLst>
          <pc:docMk/>
          <pc:sldMk cId="1741552946" sldId="425"/>
        </pc:sldMkLst>
      </pc:sldChg>
      <pc:sldChg chg="new del">
        <pc:chgData name="Zi Yun Zhang (CSI INTERFUSION INC)" userId="478c303d-c753-4ec6-8d16-649478a610c9" providerId="ADAL" clId="{C98AEF26-B185-47EF-B176-5F531B934E05}" dt="2025-05-06T13:20:32.814" v="2333" actId="47"/>
        <pc:sldMkLst>
          <pc:docMk/>
          <pc:sldMk cId="180590545" sldId="426"/>
        </pc:sldMkLst>
      </pc:sldChg>
      <pc:sldChg chg="new del">
        <pc:chgData name="Zi Yun Zhang (CSI INTERFUSION INC)" userId="478c303d-c753-4ec6-8d16-649478a610c9" providerId="ADAL" clId="{C98AEF26-B185-47EF-B176-5F531B934E05}" dt="2025-05-06T13:20:38.479" v="2334" actId="2696"/>
        <pc:sldMkLst>
          <pc:docMk/>
          <pc:sldMk cId="2825431903" sldId="427"/>
        </pc:sldMkLst>
      </pc:sldChg>
      <pc:sldChg chg="new del">
        <pc:chgData name="Zi Yun Zhang (CSI INTERFUSION INC)" userId="478c303d-c753-4ec6-8d16-649478a610c9" providerId="ADAL" clId="{C98AEF26-B185-47EF-B176-5F531B934E05}" dt="2025-05-06T13:20:40.495" v="2335" actId="47"/>
        <pc:sldMkLst>
          <pc:docMk/>
          <pc:sldMk cId="3919386929" sldId="428"/>
        </pc:sldMkLst>
      </pc:sldChg>
      <pc:sldChg chg="new del">
        <pc:chgData name="Zi Yun Zhang (CSI INTERFUSION INC)" userId="478c303d-c753-4ec6-8d16-649478a610c9" providerId="ADAL" clId="{C98AEF26-B185-47EF-B176-5F531B934E05}" dt="2025-05-06T13:20:40.860" v="2336" actId="47"/>
        <pc:sldMkLst>
          <pc:docMk/>
          <pc:sldMk cId="3942582281" sldId="429"/>
        </pc:sldMkLst>
      </pc:sldChg>
      <pc:sldChg chg="new del">
        <pc:chgData name="Zi Yun Zhang (CSI INTERFUSION INC)" userId="478c303d-c753-4ec6-8d16-649478a610c9" providerId="ADAL" clId="{C98AEF26-B185-47EF-B176-5F531B934E05}" dt="2025-05-06T13:20:41.212" v="2337" actId="47"/>
        <pc:sldMkLst>
          <pc:docMk/>
          <pc:sldMk cId="2578467515" sldId="430"/>
        </pc:sldMkLst>
      </pc:sldChg>
      <pc:sldChg chg="new del">
        <pc:chgData name="Zi Yun Zhang (CSI INTERFUSION INC)" userId="478c303d-c753-4ec6-8d16-649478a610c9" providerId="ADAL" clId="{C98AEF26-B185-47EF-B176-5F531B934E05}" dt="2025-05-06T13:20:41.449" v="2338" actId="47"/>
        <pc:sldMkLst>
          <pc:docMk/>
          <pc:sldMk cId="1646828663" sldId="431"/>
        </pc:sldMkLst>
      </pc:sldChg>
      <pc:sldChg chg="new del">
        <pc:chgData name="Zi Yun Zhang (CSI INTERFUSION INC)" userId="478c303d-c753-4ec6-8d16-649478a610c9" providerId="ADAL" clId="{C98AEF26-B185-47EF-B176-5F531B934E05}" dt="2025-05-06T13:20:41.992" v="2339" actId="47"/>
        <pc:sldMkLst>
          <pc:docMk/>
          <pc:sldMk cId="4211622166" sldId="432"/>
        </pc:sldMkLst>
      </pc:sldChg>
      <pc:sldChg chg="new del">
        <pc:chgData name="Zi Yun Zhang (CSI INTERFUSION INC)" userId="478c303d-c753-4ec6-8d16-649478a610c9" providerId="ADAL" clId="{C98AEF26-B185-47EF-B176-5F531B934E05}" dt="2025-05-06T13:20:42.056" v="2340" actId="47"/>
        <pc:sldMkLst>
          <pc:docMk/>
          <pc:sldMk cId="226952672" sldId="433"/>
        </pc:sldMkLst>
      </pc:sldChg>
      <pc:sldChg chg="new del">
        <pc:chgData name="Zi Yun Zhang (CSI INTERFUSION INC)" userId="478c303d-c753-4ec6-8d16-649478a610c9" providerId="ADAL" clId="{C98AEF26-B185-47EF-B176-5F531B934E05}" dt="2025-05-06T13:20:42.119" v="2341" actId="47"/>
        <pc:sldMkLst>
          <pc:docMk/>
          <pc:sldMk cId="1427449202" sldId="434"/>
        </pc:sldMkLst>
      </pc:sldChg>
      <pc:sldChg chg="new del">
        <pc:chgData name="Zi Yun Zhang (CSI INTERFUSION INC)" userId="478c303d-c753-4ec6-8d16-649478a610c9" providerId="ADAL" clId="{C98AEF26-B185-47EF-B176-5F531B934E05}" dt="2025-05-06T13:20:42.214" v="2342" actId="47"/>
        <pc:sldMkLst>
          <pc:docMk/>
          <pc:sldMk cId="3805348867" sldId="435"/>
        </pc:sldMkLst>
      </pc:sldChg>
      <pc:sldChg chg="new del">
        <pc:chgData name="Zi Yun Zhang (CSI INTERFUSION INC)" userId="478c303d-c753-4ec6-8d16-649478a610c9" providerId="ADAL" clId="{C98AEF26-B185-47EF-B176-5F531B934E05}" dt="2025-05-06T13:20:42.278" v="2343" actId="47"/>
        <pc:sldMkLst>
          <pc:docMk/>
          <pc:sldMk cId="2404733339" sldId="436"/>
        </pc:sldMkLst>
      </pc:sldChg>
      <pc:sldChg chg="new del">
        <pc:chgData name="Zi Yun Zhang (CSI INTERFUSION INC)" userId="478c303d-c753-4ec6-8d16-649478a610c9" providerId="ADAL" clId="{C98AEF26-B185-47EF-B176-5F531B934E05}" dt="2025-05-06T13:20:42.358" v="2344" actId="47"/>
        <pc:sldMkLst>
          <pc:docMk/>
          <pc:sldMk cId="1038075097" sldId="437"/>
        </pc:sldMkLst>
      </pc:sldChg>
      <pc:sldChg chg="new del">
        <pc:chgData name="Zi Yun Zhang (CSI INTERFUSION INC)" userId="478c303d-c753-4ec6-8d16-649478a610c9" providerId="ADAL" clId="{C98AEF26-B185-47EF-B176-5F531B934E05}" dt="2025-05-06T13:20:42.423" v="2345" actId="47"/>
        <pc:sldMkLst>
          <pc:docMk/>
          <pc:sldMk cId="3762559217" sldId="438"/>
        </pc:sldMkLst>
      </pc:sldChg>
      <pc:sldChg chg="new del">
        <pc:chgData name="Zi Yun Zhang (CSI INTERFUSION INC)" userId="478c303d-c753-4ec6-8d16-649478a610c9" providerId="ADAL" clId="{C98AEF26-B185-47EF-B176-5F531B934E05}" dt="2025-05-06T13:20:42.484" v="2346" actId="47"/>
        <pc:sldMkLst>
          <pc:docMk/>
          <pc:sldMk cId="2595652827" sldId="439"/>
        </pc:sldMkLst>
      </pc:sldChg>
      <pc:sldChg chg="new del">
        <pc:chgData name="Zi Yun Zhang (CSI INTERFUSION INC)" userId="478c303d-c753-4ec6-8d16-649478a610c9" providerId="ADAL" clId="{C98AEF26-B185-47EF-B176-5F531B934E05}" dt="2025-05-06T13:20:42.569" v="2347" actId="47"/>
        <pc:sldMkLst>
          <pc:docMk/>
          <pc:sldMk cId="2914903775" sldId="440"/>
        </pc:sldMkLst>
      </pc:sldChg>
      <pc:sldChg chg="new del">
        <pc:chgData name="Zi Yun Zhang (CSI INTERFUSION INC)" userId="478c303d-c753-4ec6-8d16-649478a610c9" providerId="ADAL" clId="{C98AEF26-B185-47EF-B176-5F531B934E05}" dt="2025-05-06T13:20:42.642" v="2348" actId="47"/>
        <pc:sldMkLst>
          <pc:docMk/>
          <pc:sldMk cId="4023035650" sldId="441"/>
        </pc:sldMkLst>
      </pc:sldChg>
      <pc:sldChg chg="new del">
        <pc:chgData name="Zi Yun Zhang (CSI INTERFUSION INC)" userId="478c303d-c753-4ec6-8d16-649478a610c9" providerId="ADAL" clId="{C98AEF26-B185-47EF-B176-5F531B934E05}" dt="2025-05-06T13:20:42.705" v="2349" actId="47"/>
        <pc:sldMkLst>
          <pc:docMk/>
          <pc:sldMk cId="3461268782" sldId="442"/>
        </pc:sldMkLst>
      </pc:sldChg>
      <pc:sldChg chg="new del">
        <pc:chgData name="Zi Yun Zhang (CSI INTERFUSION INC)" userId="478c303d-c753-4ec6-8d16-649478a610c9" providerId="ADAL" clId="{C98AEF26-B185-47EF-B176-5F531B934E05}" dt="2025-05-06T13:20:42.800" v="2350" actId="47"/>
        <pc:sldMkLst>
          <pc:docMk/>
          <pc:sldMk cId="3314870921" sldId="443"/>
        </pc:sldMkLst>
      </pc:sldChg>
      <pc:sldChg chg="new del">
        <pc:chgData name="Zi Yun Zhang (CSI INTERFUSION INC)" userId="478c303d-c753-4ec6-8d16-649478a610c9" providerId="ADAL" clId="{C98AEF26-B185-47EF-B176-5F531B934E05}" dt="2025-05-06T13:20:42.865" v="2351" actId="47"/>
        <pc:sldMkLst>
          <pc:docMk/>
          <pc:sldMk cId="3326514604" sldId="444"/>
        </pc:sldMkLst>
      </pc:sldChg>
      <pc:sldChg chg="new del">
        <pc:chgData name="Zi Yun Zhang (CSI INTERFUSION INC)" userId="478c303d-c753-4ec6-8d16-649478a610c9" providerId="ADAL" clId="{C98AEF26-B185-47EF-B176-5F531B934E05}" dt="2025-05-06T13:20:42.927" v="2352" actId="47"/>
        <pc:sldMkLst>
          <pc:docMk/>
          <pc:sldMk cId="448972058" sldId="445"/>
        </pc:sldMkLst>
      </pc:sldChg>
      <pc:sldChg chg="new del">
        <pc:chgData name="Zi Yun Zhang (CSI INTERFUSION INC)" userId="478c303d-c753-4ec6-8d16-649478a610c9" providerId="ADAL" clId="{C98AEF26-B185-47EF-B176-5F531B934E05}" dt="2025-05-06T13:20:42.990" v="2353" actId="47"/>
        <pc:sldMkLst>
          <pc:docMk/>
          <pc:sldMk cId="1102321217" sldId="446"/>
        </pc:sldMkLst>
      </pc:sldChg>
      <pc:sldChg chg="new del">
        <pc:chgData name="Zi Yun Zhang (CSI INTERFUSION INC)" userId="478c303d-c753-4ec6-8d16-649478a610c9" providerId="ADAL" clId="{C98AEF26-B185-47EF-B176-5F531B934E05}" dt="2025-05-06T13:20:43.086" v="2354" actId="47"/>
        <pc:sldMkLst>
          <pc:docMk/>
          <pc:sldMk cId="430028829" sldId="447"/>
        </pc:sldMkLst>
      </pc:sldChg>
      <pc:sldChg chg="new del">
        <pc:chgData name="Zi Yun Zhang (CSI INTERFUSION INC)" userId="478c303d-c753-4ec6-8d16-649478a610c9" providerId="ADAL" clId="{C98AEF26-B185-47EF-B176-5F531B934E05}" dt="2025-05-06T13:20:43.149" v="2355" actId="47"/>
        <pc:sldMkLst>
          <pc:docMk/>
          <pc:sldMk cId="3738375138" sldId="448"/>
        </pc:sldMkLst>
      </pc:sldChg>
      <pc:sldChg chg="new del">
        <pc:chgData name="Zi Yun Zhang (CSI INTERFUSION INC)" userId="478c303d-c753-4ec6-8d16-649478a610c9" providerId="ADAL" clId="{C98AEF26-B185-47EF-B176-5F531B934E05}" dt="2025-05-06T13:20:43.228" v="2356" actId="47"/>
        <pc:sldMkLst>
          <pc:docMk/>
          <pc:sldMk cId="545875503" sldId="449"/>
        </pc:sldMkLst>
      </pc:sldChg>
      <pc:sldChg chg="new del">
        <pc:chgData name="Zi Yun Zhang (CSI INTERFUSION INC)" userId="478c303d-c753-4ec6-8d16-649478a610c9" providerId="ADAL" clId="{C98AEF26-B185-47EF-B176-5F531B934E05}" dt="2025-05-06T13:20:43.292" v="2357" actId="47"/>
        <pc:sldMkLst>
          <pc:docMk/>
          <pc:sldMk cId="1389881331" sldId="450"/>
        </pc:sldMkLst>
      </pc:sldChg>
      <pc:sldChg chg="new del">
        <pc:chgData name="Zi Yun Zhang (CSI INTERFUSION INC)" userId="478c303d-c753-4ec6-8d16-649478a610c9" providerId="ADAL" clId="{C98AEF26-B185-47EF-B176-5F531B934E05}" dt="2025-05-06T13:20:43.365" v="2358" actId="47"/>
        <pc:sldMkLst>
          <pc:docMk/>
          <pc:sldMk cId="2574804316" sldId="451"/>
        </pc:sldMkLst>
      </pc:sldChg>
      <pc:sldChg chg="new del">
        <pc:chgData name="Zi Yun Zhang (CSI INTERFUSION INC)" userId="478c303d-c753-4ec6-8d16-649478a610c9" providerId="ADAL" clId="{C98AEF26-B185-47EF-B176-5F531B934E05}" dt="2025-05-06T13:20:43.418" v="2359" actId="47"/>
        <pc:sldMkLst>
          <pc:docMk/>
          <pc:sldMk cId="1594865572" sldId="452"/>
        </pc:sldMkLst>
      </pc:sldChg>
      <pc:sldChg chg="new del">
        <pc:chgData name="Zi Yun Zhang (CSI INTERFUSION INC)" userId="478c303d-c753-4ec6-8d16-649478a610c9" providerId="ADAL" clId="{C98AEF26-B185-47EF-B176-5F531B934E05}" dt="2025-05-06T13:20:43.497" v="2360" actId="47"/>
        <pc:sldMkLst>
          <pc:docMk/>
          <pc:sldMk cId="2172619683" sldId="453"/>
        </pc:sldMkLst>
      </pc:sldChg>
      <pc:sldChg chg="new del">
        <pc:chgData name="Zi Yun Zhang (CSI INTERFUSION INC)" userId="478c303d-c753-4ec6-8d16-649478a610c9" providerId="ADAL" clId="{C98AEF26-B185-47EF-B176-5F531B934E05}" dt="2025-05-06T13:20:43.566" v="2361" actId="47"/>
        <pc:sldMkLst>
          <pc:docMk/>
          <pc:sldMk cId="2030462393" sldId="454"/>
        </pc:sldMkLst>
      </pc:sldChg>
      <pc:sldChg chg="new del">
        <pc:chgData name="Zi Yun Zhang (CSI INTERFUSION INC)" userId="478c303d-c753-4ec6-8d16-649478a610c9" providerId="ADAL" clId="{C98AEF26-B185-47EF-B176-5F531B934E05}" dt="2025-05-06T13:20:43.628" v="2362" actId="47"/>
        <pc:sldMkLst>
          <pc:docMk/>
          <pc:sldMk cId="4088317406" sldId="455"/>
        </pc:sldMkLst>
      </pc:sldChg>
      <pc:sldChg chg="new del">
        <pc:chgData name="Zi Yun Zhang (CSI INTERFUSION INC)" userId="478c303d-c753-4ec6-8d16-649478a610c9" providerId="ADAL" clId="{C98AEF26-B185-47EF-B176-5F531B934E05}" dt="2025-05-06T13:20:43.704" v="2363" actId="47"/>
        <pc:sldMkLst>
          <pc:docMk/>
          <pc:sldMk cId="941000776" sldId="456"/>
        </pc:sldMkLst>
      </pc:sldChg>
      <pc:sldChg chg="new del">
        <pc:chgData name="Zi Yun Zhang (CSI INTERFUSION INC)" userId="478c303d-c753-4ec6-8d16-649478a610c9" providerId="ADAL" clId="{C98AEF26-B185-47EF-B176-5F531B934E05}" dt="2025-05-06T13:20:43.767" v="2364" actId="47"/>
        <pc:sldMkLst>
          <pc:docMk/>
          <pc:sldMk cId="1055726857" sldId="457"/>
        </pc:sldMkLst>
      </pc:sldChg>
      <pc:sldChg chg="new del">
        <pc:chgData name="Zi Yun Zhang (CSI INTERFUSION INC)" userId="478c303d-c753-4ec6-8d16-649478a610c9" providerId="ADAL" clId="{C98AEF26-B185-47EF-B176-5F531B934E05}" dt="2025-05-06T13:20:43.831" v="2365" actId="47"/>
        <pc:sldMkLst>
          <pc:docMk/>
          <pc:sldMk cId="1617411510" sldId="458"/>
        </pc:sldMkLst>
      </pc:sldChg>
      <pc:sldChg chg="new del">
        <pc:chgData name="Zi Yun Zhang (CSI INTERFUSION INC)" userId="478c303d-c753-4ec6-8d16-649478a610c9" providerId="ADAL" clId="{C98AEF26-B185-47EF-B176-5F531B934E05}" dt="2025-05-06T13:20:43.911" v="2366" actId="47"/>
        <pc:sldMkLst>
          <pc:docMk/>
          <pc:sldMk cId="3891863877" sldId="459"/>
        </pc:sldMkLst>
      </pc:sldChg>
      <pc:sldChg chg="new del">
        <pc:chgData name="Zi Yun Zhang (CSI INTERFUSION INC)" userId="478c303d-c753-4ec6-8d16-649478a610c9" providerId="ADAL" clId="{C98AEF26-B185-47EF-B176-5F531B934E05}" dt="2025-05-06T13:20:43.974" v="2367" actId="47"/>
        <pc:sldMkLst>
          <pc:docMk/>
          <pc:sldMk cId="2170214613" sldId="460"/>
        </pc:sldMkLst>
      </pc:sldChg>
      <pc:sldChg chg="new del">
        <pc:chgData name="Zi Yun Zhang (CSI INTERFUSION INC)" userId="478c303d-c753-4ec6-8d16-649478a610c9" providerId="ADAL" clId="{C98AEF26-B185-47EF-B176-5F531B934E05}" dt="2025-05-06T13:20:44.038" v="2368" actId="47"/>
        <pc:sldMkLst>
          <pc:docMk/>
          <pc:sldMk cId="2435826402" sldId="461"/>
        </pc:sldMkLst>
      </pc:sldChg>
      <pc:sldChg chg="new del">
        <pc:chgData name="Zi Yun Zhang (CSI INTERFUSION INC)" userId="478c303d-c753-4ec6-8d16-649478a610c9" providerId="ADAL" clId="{C98AEF26-B185-47EF-B176-5F531B934E05}" dt="2025-05-06T13:20:44.101" v="2369" actId="47"/>
        <pc:sldMkLst>
          <pc:docMk/>
          <pc:sldMk cId="2399555448" sldId="462"/>
        </pc:sldMkLst>
      </pc:sldChg>
      <pc:sldChg chg="new del">
        <pc:chgData name="Zi Yun Zhang (CSI INTERFUSION INC)" userId="478c303d-c753-4ec6-8d16-649478a610c9" providerId="ADAL" clId="{C98AEF26-B185-47EF-B176-5F531B934E05}" dt="2025-05-06T13:20:44.198" v="2370" actId="47"/>
        <pc:sldMkLst>
          <pc:docMk/>
          <pc:sldMk cId="3589084574" sldId="463"/>
        </pc:sldMkLst>
      </pc:sldChg>
      <pc:sldChg chg="new del">
        <pc:chgData name="Zi Yun Zhang (CSI INTERFUSION INC)" userId="478c303d-c753-4ec6-8d16-649478a610c9" providerId="ADAL" clId="{C98AEF26-B185-47EF-B176-5F531B934E05}" dt="2025-05-06T13:20:44.261" v="2371" actId="47"/>
        <pc:sldMkLst>
          <pc:docMk/>
          <pc:sldMk cId="1660788405" sldId="464"/>
        </pc:sldMkLst>
      </pc:sldChg>
      <pc:sldChg chg="new del">
        <pc:chgData name="Zi Yun Zhang (CSI INTERFUSION INC)" userId="478c303d-c753-4ec6-8d16-649478a610c9" providerId="ADAL" clId="{C98AEF26-B185-47EF-B176-5F531B934E05}" dt="2025-05-06T13:20:44.324" v="2372" actId="47"/>
        <pc:sldMkLst>
          <pc:docMk/>
          <pc:sldMk cId="3173895493" sldId="465"/>
        </pc:sldMkLst>
      </pc:sldChg>
      <pc:sldChg chg="new del">
        <pc:chgData name="Zi Yun Zhang (CSI INTERFUSION INC)" userId="478c303d-c753-4ec6-8d16-649478a610c9" providerId="ADAL" clId="{C98AEF26-B185-47EF-B176-5F531B934E05}" dt="2025-05-06T13:20:44.404" v="2373" actId="47"/>
        <pc:sldMkLst>
          <pc:docMk/>
          <pc:sldMk cId="1384217056" sldId="466"/>
        </pc:sldMkLst>
      </pc:sldChg>
      <pc:sldChg chg="new del">
        <pc:chgData name="Zi Yun Zhang (CSI INTERFUSION INC)" userId="478c303d-c753-4ec6-8d16-649478a610c9" providerId="ADAL" clId="{C98AEF26-B185-47EF-B176-5F531B934E05}" dt="2025-05-06T13:20:44.467" v="2374" actId="47"/>
        <pc:sldMkLst>
          <pc:docMk/>
          <pc:sldMk cId="4060756627" sldId="467"/>
        </pc:sldMkLst>
      </pc:sldChg>
      <pc:sldChg chg="new del">
        <pc:chgData name="Zi Yun Zhang (CSI INTERFUSION INC)" userId="478c303d-c753-4ec6-8d16-649478a610c9" providerId="ADAL" clId="{C98AEF26-B185-47EF-B176-5F531B934E05}" dt="2025-05-06T13:20:45.852" v="2375" actId="47"/>
        <pc:sldMkLst>
          <pc:docMk/>
          <pc:sldMk cId="2186915741" sldId="468"/>
        </pc:sldMkLst>
      </pc:sldChg>
      <pc:sldChg chg="new del">
        <pc:chgData name="Zi Yun Zhang (CSI INTERFUSION INC)" userId="478c303d-c753-4ec6-8d16-649478a610c9" providerId="ADAL" clId="{C98AEF26-B185-47EF-B176-5F531B934E05}" dt="2025-05-06T13:20:47.250" v="2376" actId="47"/>
        <pc:sldMkLst>
          <pc:docMk/>
          <pc:sldMk cId="4092013081" sldId="469"/>
        </pc:sldMkLst>
      </pc:sldChg>
      <pc:sldChg chg="new del">
        <pc:chgData name="Zi Yun Zhang (CSI INTERFUSION INC)" userId="478c303d-c753-4ec6-8d16-649478a610c9" providerId="ADAL" clId="{C98AEF26-B185-47EF-B176-5F531B934E05}" dt="2025-05-06T13:20:47.680" v="2377" actId="47"/>
        <pc:sldMkLst>
          <pc:docMk/>
          <pc:sldMk cId="2204269837" sldId="470"/>
        </pc:sldMkLst>
      </pc:sldChg>
      <pc:sldChg chg="new del">
        <pc:chgData name="Zi Yun Zhang (CSI INTERFUSION INC)" userId="478c303d-c753-4ec6-8d16-649478a610c9" providerId="ADAL" clId="{C98AEF26-B185-47EF-B176-5F531B934E05}" dt="2025-05-06T13:20:48.031" v="2378" actId="47"/>
        <pc:sldMkLst>
          <pc:docMk/>
          <pc:sldMk cId="4079739646" sldId="471"/>
        </pc:sldMkLst>
      </pc:sldChg>
      <pc:sldChg chg="new del">
        <pc:chgData name="Zi Yun Zhang (CSI INTERFUSION INC)" userId="478c303d-c753-4ec6-8d16-649478a610c9" providerId="ADAL" clId="{C98AEF26-B185-47EF-B176-5F531B934E05}" dt="2025-05-06T13:20:48.397" v="2379" actId="47"/>
        <pc:sldMkLst>
          <pc:docMk/>
          <pc:sldMk cId="2873410881" sldId="472"/>
        </pc:sldMkLst>
      </pc:sldChg>
      <pc:sldChg chg="new del">
        <pc:chgData name="Zi Yun Zhang (CSI INTERFUSION INC)" userId="478c303d-c753-4ec6-8d16-649478a610c9" providerId="ADAL" clId="{C98AEF26-B185-47EF-B176-5F531B934E05}" dt="2025-05-06T13:20:48.795" v="2380" actId="47"/>
        <pc:sldMkLst>
          <pc:docMk/>
          <pc:sldMk cId="1211982419" sldId="473"/>
        </pc:sldMkLst>
      </pc:sldChg>
      <pc:sldChg chg="new del">
        <pc:chgData name="Zi Yun Zhang (CSI INTERFUSION INC)" userId="478c303d-c753-4ec6-8d16-649478a610c9" providerId="ADAL" clId="{C98AEF26-B185-47EF-B176-5F531B934E05}" dt="2025-05-06T13:20:51.712" v="2381" actId="47"/>
        <pc:sldMkLst>
          <pc:docMk/>
          <pc:sldMk cId="2577412850" sldId="474"/>
        </pc:sldMkLst>
      </pc:sldChg>
      <pc:sldChg chg="new del">
        <pc:chgData name="Zi Yun Zhang (CSI INTERFUSION INC)" userId="478c303d-c753-4ec6-8d16-649478a610c9" providerId="ADAL" clId="{C98AEF26-B185-47EF-B176-5F531B934E05}" dt="2025-05-06T13:20:52.238" v="2382" actId="47"/>
        <pc:sldMkLst>
          <pc:docMk/>
          <pc:sldMk cId="3025912259" sldId="475"/>
        </pc:sldMkLst>
      </pc:sldChg>
      <pc:sldChg chg="new del">
        <pc:chgData name="Zi Yun Zhang (CSI INTERFUSION INC)" userId="478c303d-c753-4ec6-8d16-649478a610c9" providerId="ADAL" clId="{C98AEF26-B185-47EF-B176-5F531B934E05}" dt="2025-05-06T13:20:52.301" v="2383" actId="47"/>
        <pc:sldMkLst>
          <pc:docMk/>
          <pc:sldMk cId="141958866" sldId="476"/>
        </pc:sldMkLst>
      </pc:sldChg>
      <pc:sldChg chg="new del">
        <pc:chgData name="Zi Yun Zhang (CSI INTERFUSION INC)" userId="478c303d-c753-4ec6-8d16-649478a610c9" providerId="ADAL" clId="{C98AEF26-B185-47EF-B176-5F531B934E05}" dt="2025-05-06T13:20:52.381" v="2384" actId="47"/>
        <pc:sldMkLst>
          <pc:docMk/>
          <pc:sldMk cId="2351570752" sldId="477"/>
        </pc:sldMkLst>
      </pc:sldChg>
      <pc:sldChg chg="new del">
        <pc:chgData name="Zi Yun Zhang (CSI INTERFUSION INC)" userId="478c303d-c753-4ec6-8d16-649478a610c9" providerId="ADAL" clId="{C98AEF26-B185-47EF-B176-5F531B934E05}" dt="2025-05-06T13:20:52.444" v="2385" actId="47"/>
        <pc:sldMkLst>
          <pc:docMk/>
          <pc:sldMk cId="162374957" sldId="478"/>
        </pc:sldMkLst>
      </pc:sldChg>
      <pc:sldChg chg="new del">
        <pc:chgData name="Zi Yun Zhang (CSI INTERFUSION INC)" userId="478c303d-c753-4ec6-8d16-649478a610c9" providerId="ADAL" clId="{C98AEF26-B185-47EF-B176-5F531B934E05}" dt="2025-05-06T13:20:52.508" v="2386" actId="47"/>
        <pc:sldMkLst>
          <pc:docMk/>
          <pc:sldMk cId="4038193404" sldId="479"/>
        </pc:sldMkLst>
      </pc:sldChg>
      <pc:sldChg chg="new del">
        <pc:chgData name="Zi Yun Zhang (CSI INTERFUSION INC)" userId="478c303d-c753-4ec6-8d16-649478a610c9" providerId="ADAL" clId="{C98AEF26-B185-47EF-B176-5F531B934E05}" dt="2025-05-06T13:20:52.579" v="2387" actId="47"/>
        <pc:sldMkLst>
          <pc:docMk/>
          <pc:sldMk cId="1317815490" sldId="480"/>
        </pc:sldMkLst>
      </pc:sldChg>
      <pc:sldChg chg="new del">
        <pc:chgData name="Zi Yun Zhang (CSI INTERFUSION INC)" userId="478c303d-c753-4ec6-8d16-649478a610c9" providerId="ADAL" clId="{C98AEF26-B185-47EF-B176-5F531B934E05}" dt="2025-05-06T13:20:52.635" v="2388" actId="47"/>
        <pc:sldMkLst>
          <pc:docMk/>
          <pc:sldMk cId="2103129977" sldId="481"/>
        </pc:sldMkLst>
      </pc:sldChg>
      <pc:sldChg chg="new del">
        <pc:chgData name="Zi Yun Zhang (CSI INTERFUSION INC)" userId="478c303d-c753-4ec6-8d16-649478a610c9" providerId="ADAL" clId="{C98AEF26-B185-47EF-B176-5F531B934E05}" dt="2025-05-06T13:20:52.717" v="2389" actId="47"/>
        <pc:sldMkLst>
          <pc:docMk/>
          <pc:sldMk cId="1591558587" sldId="482"/>
        </pc:sldMkLst>
      </pc:sldChg>
      <pc:sldChg chg="new del">
        <pc:chgData name="Zi Yun Zhang (CSI INTERFUSION INC)" userId="478c303d-c753-4ec6-8d16-649478a610c9" providerId="ADAL" clId="{C98AEF26-B185-47EF-B176-5F531B934E05}" dt="2025-05-06T13:20:52.788" v="2390" actId="47"/>
        <pc:sldMkLst>
          <pc:docMk/>
          <pc:sldMk cId="3702996821" sldId="483"/>
        </pc:sldMkLst>
      </pc:sldChg>
      <pc:sldChg chg="new del">
        <pc:chgData name="Zi Yun Zhang (CSI INTERFUSION INC)" userId="478c303d-c753-4ec6-8d16-649478a610c9" providerId="ADAL" clId="{C98AEF26-B185-47EF-B176-5F531B934E05}" dt="2025-05-06T13:20:52.842" v="2391" actId="47"/>
        <pc:sldMkLst>
          <pc:docMk/>
          <pc:sldMk cId="411328606" sldId="484"/>
        </pc:sldMkLst>
      </pc:sldChg>
      <pc:sldChg chg="new del">
        <pc:chgData name="Zi Yun Zhang (CSI INTERFUSION INC)" userId="478c303d-c753-4ec6-8d16-649478a610c9" providerId="ADAL" clId="{C98AEF26-B185-47EF-B176-5F531B934E05}" dt="2025-05-06T13:20:52.921" v="2392" actId="47"/>
        <pc:sldMkLst>
          <pc:docMk/>
          <pc:sldMk cId="1525542558" sldId="485"/>
        </pc:sldMkLst>
      </pc:sldChg>
      <pc:sldChg chg="new del">
        <pc:chgData name="Zi Yun Zhang (CSI INTERFUSION INC)" userId="478c303d-c753-4ec6-8d16-649478a610c9" providerId="ADAL" clId="{C98AEF26-B185-47EF-B176-5F531B934E05}" dt="2025-05-06T13:20:52.985" v="2393" actId="47"/>
        <pc:sldMkLst>
          <pc:docMk/>
          <pc:sldMk cId="3325766621" sldId="486"/>
        </pc:sldMkLst>
      </pc:sldChg>
      <pc:sldChg chg="new del">
        <pc:chgData name="Zi Yun Zhang (CSI INTERFUSION INC)" userId="478c303d-c753-4ec6-8d16-649478a610c9" providerId="ADAL" clId="{C98AEF26-B185-47EF-B176-5F531B934E05}" dt="2025-05-06T13:20:53.049" v="2394" actId="47"/>
        <pc:sldMkLst>
          <pc:docMk/>
          <pc:sldMk cId="3541209692" sldId="487"/>
        </pc:sldMkLst>
      </pc:sldChg>
      <pc:sldChg chg="new del">
        <pc:chgData name="Zi Yun Zhang (CSI INTERFUSION INC)" userId="478c303d-c753-4ec6-8d16-649478a610c9" providerId="ADAL" clId="{C98AEF26-B185-47EF-B176-5F531B934E05}" dt="2025-05-06T13:20:53.112" v="2395" actId="47"/>
        <pc:sldMkLst>
          <pc:docMk/>
          <pc:sldMk cId="1681181636" sldId="488"/>
        </pc:sldMkLst>
      </pc:sldChg>
      <pc:sldChg chg="new del">
        <pc:chgData name="Zi Yun Zhang (CSI INTERFUSION INC)" userId="478c303d-c753-4ec6-8d16-649478a610c9" providerId="ADAL" clId="{C98AEF26-B185-47EF-B176-5F531B934E05}" dt="2025-05-06T13:20:53.192" v="2396" actId="47"/>
        <pc:sldMkLst>
          <pc:docMk/>
          <pc:sldMk cId="3313325192" sldId="489"/>
        </pc:sldMkLst>
      </pc:sldChg>
      <pc:sldChg chg="new del">
        <pc:chgData name="Zi Yun Zhang (CSI INTERFUSION INC)" userId="478c303d-c753-4ec6-8d16-649478a610c9" providerId="ADAL" clId="{C98AEF26-B185-47EF-B176-5F531B934E05}" dt="2025-05-06T13:20:53.255" v="2397" actId="47"/>
        <pc:sldMkLst>
          <pc:docMk/>
          <pc:sldMk cId="950114614" sldId="490"/>
        </pc:sldMkLst>
      </pc:sldChg>
      <pc:sldChg chg="new del">
        <pc:chgData name="Zi Yun Zhang (CSI INTERFUSION INC)" userId="478c303d-c753-4ec6-8d16-649478a610c9" providerId="ADAL" clId="{C98AEF26-B185-47EF-B176-5F531B934E05}" dt="2025-05-06T13:20:53.334" v="2398" actId="47"/>
        <pc:sldMkLst>
          <pc:docMk/>
          <pc:sldMk cId="450592487" sldId="491"/>
        </pc:sldMkLst>
      </pc:sldChg>
      <pc:sldChg chg="new del">
        <pc:chgData name="Zi Yun Zhang (CSI INTERFUSION INC)" userId="478c303d-c753-4ec6-8d16-649478a610c9" providerId="ADAL" clId="{C98AEF26-B185-47EF-B176-5F531B934E05}" dt="2025-05-06T13:20:53.398" v="2399" actId="47"/>
        <pc:sldMkLst>
          <pc:docMk/>
          <pc:sldMk cId="3381443841" sldId="492"/>
        </pc:sldMkLst>
      </pc:sldChg>
      <pc:sldChg chg="new del">
        <pc:chgData name="Zi Yun Zhang (CSI INTERFUSION INC)" userId="478c303d-c753-4ec6-8d16-649478a610c9" providerId="ADAL" clId="{C98AEF26-B185-47EF-B176-5F531B934E05}" dt="2025-05-06T13:20:53.481" v="2400" actId="47"/>
        <pc:sldMkLst>
          <pc:docMk/>
          <pc:sldMk cId="4035733538" sldId="493"/>
        </pc:sldMkLst>
      </pc:sldChg>
      <pc:sldChg chg="new del">
        <pc:chgData name="Zi Yun Zhang (CSI INTERFUSION INC)" userId="478c303d-c753-4ec6-8d16-649478a610c9" providerId="ADAL" clId="{C98AEF26-B185-47EF-B176-5F531B934E05}" dt="2025-05-06T13:20:53.556" v="2401" actId="47"/>
        <pc:sldMkLst>
          <pc:docMk/>
          <pc:sldMk cId="3400652419" sldId="494"/>
        </pc:sldMkLst>
      </pc:sldChg>
      <pc:sldChg chg="new del">
        <pc:chgData name="Zi Yun Zhang (CSI INTERFUSION INC)" userId="478c303d-c753-4ec6-8d16-649478a610c9" providerId="ADAL" clId="{C98AEF26-B185-47EF-B176-5F531B934E05}" dt="2025-05-06T13:20:53.635" v="2402" actId="47"/>
        <pc:sldMkLst>
          <pc:docMk/>
          <pc:sldMk cId="3617886635" sldId="495"/>
        </pc:sldMkLst>
      </pc:sldChg>
      <pc:sldChg chg="new del">
        <pc:chgData name="Zi Yun Zhang (CSI INTERFUSION INC)" userId="478c303d-c753-4ec6-8d16-649478a610c9" providerId="ADAL" clId="{C98AEF26-B185-47EF-B176-5F531B934E05}" dt="2025-05-06T13:20:53.731" v="2403" actId="47"/>
        <pc:sldMkLst>
          <pc:docMk/>
          <pc:sldMk cId="2326422382" sldId="496"/>
        </pc:sldMkLst>
      </pc:sldChg>
      <pc:sldChg chg="new del">
        <pc:chgData name="Zi Yun Zhang (CSI INTERFUSION INC)" userId="478c303d-c753-4ec6-8d16-649478a610c9" providerId="ADAL" clId="{C98AEF26-B185-47EF-B176-5F531B934E05}" dt="2025-05-06T13:20:53.811" v="2404" actId="47"/>
        <pc:sldMkLst>
          <pc:docMk/>
          <pc:sldMk cId="1005939986" sldId="497"/>
        </pc:sldMkLst>
      </pc:sldChg>
      <pc:sldChg chg="new del">
        <pc:chgData name="Zi Yun Zhang (CSI INTERFUSION INC)" userId="478c303d-c753-4ec6-8d16-649478a610c9" providerId="ADAL" clId="{C98AEF26-B185-47EF-B176-5F531B934E05}" dt="2025-05-06T13:20:58.457" v="2405" actId="47"/>
        <pc:sldMkLst>
          <pc:docMk/>
          <pc:sldMk cId="2109268595" sldId="498"/>
        </pc:sldMkLst>
      </pc:sldChg>
      <pc:sldChg chg="new del">
        <pc:chgData name="Zi Yun Zhang (CSI INTERFUSION INC)" userId="478c303d-c753-4ec6-8d16-649478a610c9" providerId="ADAL" clId="{C98AEF26-B185-47EF-B176-5F531B934E05}" dt="2025-05-06T13:20:58.960" v="2406" actId="47"/>
        <pc:sldMkLst>
          <pc:docMk/>
          <pc:sldMk cId="2982896940" sldId="499"/>
        </pc:sldMkLst>
      </pc:sldChg>
      <pc:sldChg chg="new del">
        <pc:chgData name="Zi Yun Zhang (CSI INTERFUSION INC)" userId="478c303d-c753-4ec6-8d16-649478a610c9" providerId="ADAL" clId="{C98AEF26-B185-47EF-B176-5F531B934E05}" dt="2025-05-06T13:20:59.027" v="2407" actId="47"/>
        <pc:sldMkLst>
          <pc:docMk/>
          <pc:sldMk cId="2531249003" sldId="500"/>
        </pc:sldMkLst>
      </pc:sldChg>
      <pc:sldChg chg="new del">
        <pc:chgData name="Zi Yun Zhang (CSI INTERFUSION INC)" userId="478c303d-c753-4ec6-8d16-649478a610c9" providerId="ADAL" clId="{C98AEF26-B185-47EF-B176-5F531B934E05}" dt="2025-05-06T13:20:59.095" v="2408" actId="47"/>
        <pc:sldMkLst>
          <pc:docMk/>
          <pc:sldMk cId="2795785346" sldId="501"/>
        </pc:sldMkLst>
      </pc:sldChg>
      <pc:sldChg chg="new del">
        <pc:chgData name="Zi Yun Zhang (CSI INTERFUSION INC)" userId="478c303d-c753-4ec6-8d16-649478a610c9" providerId="ADAL" clId="{C98AEF26-B185-47EF-B176-5F531B934E05}" dt="2025-05-06T13:20:59.161" v="2409" actId="47"/>
        <pc:sldMkLst>
          <pc:docMk/>
          <pc:sldMk cId="3777682704" sldId="502"/>
        </pc:sldMkLst>
      </pc:sldChg>
      <pc:sldChg chg="new del">
        <pc:chgData name="Zi Yun Zhang (CSI INTERFUSION INC)" userId="478c303d-c753-4ec6-8d16-649478a610c9" providerId="ADAL" clId="{C98AEF26-B185-47EF-B176-5F531B934E05}" dt="2025-05-06T13:20:59.228" v="2410" actId="47"/>
        <pc:sldMkLst>
          <pc:docMk/>
          <pc:sldMk cId="2977487611" sldId="503"/>
        </pc:sldMkLst>
      </pc:sldChg>
      <pc:sldChg chg="new del">
        <pc:chgData name="Zi Yun Zhang (CSI INTERFUSION INC)" userId="478c303d-c753-4ec6-8d16-649478a610c9" providerId="ADAL" clId="{C98AEF26-B185-47EF-B176-5F531B934E05}" dt="2025-05-06T13:20:59.295" v="2411" actId="47"/>
        <pc:sldMkLst>
          <pc:docMk/>
          <pc:sldMk cId="1516861017" sldId="504"/>
        </pc:sldMkLst>
      </pc:sldChg>
      <pc:sldChg chg="new del">
        <pc:chgData name="Zi Yun Zhang (CSI INTERFUSION INC)" userId="478c303d-c753-4ec6-8d16-649478a610c9" providerId="ADAL" clId="{C98AEF26-B185-47EF-B176-5F531B934E05}" dt="2025-05-06T13:20:59.358" v="2412" actId="47"/>
        <pc:sldMkLst>
          <pc:docMk/>
          <pc:sldMk cId="140044328" sldId="505"/>
        </pc:sldMkLst>
      </pc:sldChg>
      <pc:sldChg chg="new del">
        <pc:chgData name="Zi Yun Zhang (CSI INTERFUSION INC)" userId="478c303d-c753-4ec6-8d16-649478a610c9" providerId="ADAL" clId="{C98AEF26-B185-47EF-B176-5F531B934E05}" dt="2025-05-06T13:20:59.422" v="2413" actId="47"/>
        <pc:sldMkLst>
          <pc:docMk/>
          <pc:sldMk cId="543962455" sldId="506"/>
        </pc:sldMkLst>
      </pc:sldChg>
      <pc:sldChg chg="new del">
        <pc:chgData name="Zi Yun Zhang (CSI INTERFUSION INC)" userId="478c303d-c753-4ec6-8d16-649478a610c9" providerId="ADAL" clId="{C98AEF26-B185-47EF-B176-5F531B934E05}" dt="2025-05-06T13:20:59.485" v="2414" actId="47"/>
        <pc:sldMkLst>
          <pc:docMk/>
          <pc:sldMk cId="1026695663" sldId="507"/>
        </pc:sldMkLst>
      </pc:sldChg>
      <pc:sldChg chg="new del">
        <pc:chgData name="Zi Yun Zhang (CSI INTERFUSION INC)" userId="478c303d-c753-4ec6-8d16-649478a610c9" providerId="ADAL" clId="{C98AEF26-B185-47EF-B176-5F531B934E05}" dt="2025-05-06T13:20:59.549" v="2415" actId="47"/>
        <pc:sldMkLst>
          <pc:docMk/>
          <pc:sldMk cId="2565278927" sldId="508"/>
        </pc:sldMkLst>
      </pc:sldChg>
      <pc:sldChg chg="new del">
        <pc:chgData name="Zi Yun Zhang (CSI INTERFUSION INC)" userId="478c303d-c753-4ec6-8d16-649478a610c9" providerId="ADAL" clId="{C98AEF26-B185-47EF-B176-5F531B934E05}" dt="2025-05-06T13:20:59.618" v="2416" actId="47"/>
        <pc:sldMkLst>
          <pc:docMk/>
          <pc:sldMk cId="4055376532" sldId="509"/>
        </pc:sldMkLst>
      </pc:sldChg>
      <pc:sldChg chg="new del">
        <pc:chgData name="Zi Yun Zhang (CSI INTERFUSION INC)" userId="478c303d-c753-4ec6-8d16-649478a610c9" providerId="ADAL" clId="{C98AEF26-B185-47EF-B176-5F531B934E05}" dt="2025-05-06T13:20:59.676" v="2417" actId="47"/>
        <pc:sldMkLst>
          <pc:docMk/>
          <pc:sldMk cId="3517681837" sldId="510"/>
        </pc:sldMkLst>
      </pc:sldChg>
      <pc:sldChg chg="new del">
        <pc:chgData name="Zi Yun Zhang (CSI INTERFUSION INC)" userId="478c303d-c753-4ec6-8d16-649478a610c9" providerId="ADAL" clId="{C98AEF26-B185-47EF-B176-5F531B934E05}" dt="2025-05-06T13:20:59.749" v="2418" actId="47"/>
        <pc:sldMkLst>
          <pc:docMk/>
          <pc:sldMk cId="189034789" sldId="511"/>
        </pc:sldMkLst>
      </pc:sldChg>
      <pc:sldChg chg="new del">
        <pc:chgData name="Zi Yun Zhang (CSI INTERFUSION INC)" userId="478c303d-c753-4ec6-8d16-649478a610c9" providerId="ADAL" clId="{C98AEF26-B185-47EF-B176-5F531B934E05}" dt="2025-05-06T13:20:59.802" v="2419" actId="47"/>
        <pc:sldMkLst>
          <pc:docMk/>
          <pc:sldMk cId="1163404681" sldId="512"/>
        </pc:sldMkLst>
      </pc:sldChg>
      <pc:sldChg chg="new del">
        <pc:chgData name="Zi Yun Zhang (CSI INTERFUSION INC)" userId="478c303d-c753-4ec6-8d16-649478a610c9" providerId="ADAL" clId="{C98AEF26-B185-47EF-B176-5F531B934E05}" dt="2025-05-06T13:20:59.881" v="2420" actId="47"/>
        <pc:sldMkLst>
          <pc:docMk/>
          <pc:sldMk cId="1651822502" sldId="513"/>
        </pc:sldMkLst>
      </pc:sldChg>
      <pc:sldChg chg="new del">
        <pc:chgData name="Zi Yun Zhang (CSI INTERFUSION INC)" userId="478c303d-c753-4ec6-8d16-649478a610c9" providerId="ADAL" clId="{C98AEF26-B185-47EF-B176-5F531B934E05}" dt="2025-05-06T13:20:59.953" v="2421" actId="47"/>
        <pc:sldMkLst>
          <pc:docMk/>
          <pc:sldMk cId="3965258338" sldId="514"/>
        </pc:sldMkLst>
      </pc:sldChg>
      <pc:sldChg chg="new del">
        <pc:chgData name="Zi Yun Zhang (CSI INTERFUSION INC)" userId="478c303d-c753-4ec6-8d16-649478a610c9" providerId="ADAL" clId="{C98AEF26-B185-47EF-B176-5F531B934E05}" dt="2025-05-06T13:21:00.023" v="2422" actId="47"/>
        <pc:sldMkLst>
          <pc:docMk/>
          <pc:sldMk cId="158245895" sldId="515"/>
        </pc:sldMkLst>
      </pc:sldChg>
      <pc:sldChg chg="new del">
        <pc:chgData name="Zi Yun Zhang (CSI INTERFUSION INC)" userId="478c303d-c753-4ec6-8d16-649478a610c9" providerId="ADAL" clId="{C98AEF26-B185-47EF-B176-5F531B934E05}" dt="2025-05-06T13:21:00.108" v="2423" actId="47"/>
        <pc:sldMkLst>
          <pc:docMk/>
          <pc:sldMk cId="1620985735" sldId="516"/>
        </pc:sldMkLst>
      </pc:sldChg>
      <pc:sldChg chg="new del">
        <pc:chgData name="Zi Yun Zhang (CSI INTERFUSION INC)" userId="478c303d-c753-4ec6-8d16-649478a610c9" providerId="ADAL" clId="{C98AEF26-B185-47EF-B176-5F531B934E05}" dt="2025-05-06T13:21:00.182" v="2424" actId="47"/>
        <pc:sldMkLst>
          <pc:docMk/>
          <pc:sldMk cId="3919878655" sldId="517"/>
        </pc:sldMkLst>
      </pc:sldChg>
      <pc:sldChg chg="new del">
        <pc:chgData name="Zi Yun Zhang (CSI INTERFUSION INC)" userId="478c303d-c753-4ec6-8d16-649478a610c9" providerId="ADAL" clId="{C98AEF26-B185-47EF-B176-5F531B934E05}" dt="2025-05-06T13:21:00.261" v="2425" actId="47"/>
        <pc:sldMkLst>
          <pc:docMk/>
          <pc:sldMk cId="3622960762" sldId="518"/>
        </pc:sldMkLst>
      </pc:sldChg>
      <pc:sldChg chg="new del">
        <pc:chgData name="Zi Yun Zhang (CSI INTERFUSION INC)" userId="478c303d-c753-4ec6-8d16-649478a610c9" providerId="ADAL" clId="{C98AEF26-B185-47EF-B176-5F531B934E05}" dt="2025-05-06T13:21:00.350" v="2426" actId="47"/>
        <pc:sldMkLst>
          <pc:docMk/>
          <pc:sldMk cId="1522653472" sldId="519"/>
        </pc:sldMkLst>
      </pc:sldChg>
      <pc:sldChg chg="new del">
        <pc:chgData name="Zi Yun Zhang (CSI INTERFUSION INC)" userId="478c303d-c753-4ec6-8d16-649478a610c9" providerId="ADAL" clId="{C98AEF26-B185-47EF-B176-5F531B934E05}" dt="2025-05-06T13:21:00.420" v="2427" actId="47"/>
        <pc:sldMkLst>
          <pc:docMk/>
          <pc:sldMk cId="2497459211" sldId="520"/>
        </pc:sldMkLst>
      </pc:sldChg>
      <pc:sldChg chg="new del">
        <pc:chgData name="Zi Yun Zhang (CSI INTERFUSION INC)" userId="478c303d-c753-4ec6-8d16-649478a610c9" providerId="ADAL" clId="{C98AEF26-B185-47EF-B176-5F531B934E05}" dt="2025-05-06T13:21:00.519" v="2428" actId="47"/>
        <pc:sldMkLst>
          <pc:docMk/>
          <pc:sldMk cId="37502886" sldId="521"/>
        </pc:sldMkLst>
      </pc:sldChg>
      <pc:sldChg chg="new del">
        <pc:chgData name="Zi Yun Zhang (CSI INTERFUSION INC)" userId="478c303d-c753-4ec6-8d16-649478a610c9" providerId="ADAL" clId="{C98AEF26-B185-47EF-B176-5F531B934E05}" dt="2025-05-06T13:21:00.603" v="2429" actId="47"/>
        <pc:sldMkLst>
          <pc:docMk/>
          <pc:sldMk cId="1908432314" sldId="522"/>
        </pc:sldMkLst>
      </pc:sldChg>
      <pc:sldChg chg="new del">
        <pc:chgData name="Zi Yun Zhang (CSI INTERFUSION INC)" userId="478c303d-c753-4ec6-8d16-649478a610c9" providerId="ADAL" clId="{C98AEF26-B185-47EF-B176-5F531B934E05}" dt="2025-05-06T13:21:00.693" v="2430" actId="47"/>
        <pc:sldMkLst>
          <pc:docMk/>
          <pc:sldMk cId="4156252832" sldId="523"/>
        </pc:sldMkLst>
      </pc:sldChg>
      <pc:sldChg chg="new del">
        <pc:chgData name="Zi Yun Zhang (CSI INTERFUSION INC)" userId="478c303d-c753-4ec6-8d16-649478a610c9" providerId="ADAL" clId="{C98AEF26-B185-47EF-B176-5F531B934E05}" dt="2025-05-06T13:21:00.768" v="2431" actId="47"/>
        <pc:sldMkLst>
          <pc:docMk/>
          <pc:sldMk cId="1862349846" sldId="524"/>
        </pc:sldMkLst>
      </pc:sldChg>
      <pc:sldChg chg="new del">
        <pc:chgData name="Zi Yun Zhang (CSI INTERFUSION INC)" userId="478c303d-c753-4ec6-8d16-649478a610c9" providerId="ADAL" clId="{C98AEF26-B185-47EF-B176-5F531B934E05}" dt="2025-05-06T13:21:00.880" v="2432" actId="47"/>
        <pc:sldMkLst>
          <pc:docMk/>
          <pc:sldMk cId="3402159163" sldId="525"/>
        </pc:sldMkLst>
      </pc:sldChg>
      <pc:sldChg chg="new del">
        <pc:chgData name="Zi Yun Zhang (CSI INTERFUSION INC)" userId="478c303d-c753-4ec6-8d16-649478a610c9" providerId="ADAL" clId="{C98AEF26-B185-47EF-B176-5F531B934E05}" dt="2025-05-06T13:21:00.980" v="2433" actId="47"/>
        <pc:sldMkLst>
          <pc:docMk/>
          <pc:sldMk cId="4011188955" sldId="526"/>
        </pc:sldMkLst>
      </pc:sldChg>
      <pc:sldChg chg="new del">
        <pc:chgData name="Zi Yun Zhang (CSI INTERFUSION INC)" userId="478c303d-c753-4ec6-8d16-649478a610c9" providerId="ADAL" clId="{C98AEF26-B185-47EF-B176-5F531B934E05}" dt="2025-05-06T13:21:01.071" v="2434" actId="47"/>
        <pc:sldMkLst>
          <pc:docMk/>
          <pc:sldMk cId="337964793" sldId="527"/>
        </pc:sldMkLst>
      </pc:sldChg>
      <pc:sldChg chg="new del">
        <pc:chgData name="Zi Yun Zhang (CSI INTERFUSION INC)" userId="478c303d-c753-4ec6-8d16-649478a610c9" providerId="ADAL" clId="{C98AEF26-B185-47EF-B176-5F531B934E05}" dt="2025-05-06T13:21:01.167" v="2435" actId="47"/>
        <pc:sldMkLst>
          <pc:docMk/>
          <pc:sldMk cId="3486029645" sldId="528"/>
        </pc:sldMkLst>
      </pc:sldChg>
      <pc:sldChg chg="new del">
        <pc:chgData name="Zi Yun Zhang (CSI INTERFUSION INC)" userId="478c303d-c753-4ec6-8d16-649478a610c9" providerId="ADAL" clId="{C98AEF26-B185-47EF-B176-5F531B934E05}" dt="2025-05-06T13:21:01.325" v="2436" actId="47"/>
        <pc:sldMkLst>
          <pc:docMk/>
          <pc:sldMk cId="1753490441" sldId="529"/>
        </pc:sldMkLst>
      </pc:sldChg>
      <pc:sldChg chg="new del">
        <pc:chgData name="Zi Yun Zhang (CSI INTERFUSION INC)" userId="478c303d-c753-4ec6-8d16-649478a610c9" providerId="ADAL" clId="{C98AEF26-B185-47EF-B176-5F531B934E05}" dt="2025-05-06T13:21:01.420" v="2437" actId="47"/>
        <pc:sldMkLst>
          <pc:docMk/>
          <pc:sldMk cId="816273102" sldId="530"/>
        </pc:sldMkLst>
      </pc:sldChg>
      <pc:sldChg chg="new del">
        <pc:chgData name="Zi Yun Zhang (CSI INTERFUSION INC)" userId="478c303d-c753-4ec6-8d16-649478a610c9" providerId="ADAL" clId="{C98AEF26-B185-47EF-B176-5F531B934E05}" dt="2025-05-06T13:21:01.515" v="2438" actId="47"/>
        <pc:sldMkLst>
          <pc:docMk/>
          <pc:sldMk cId="1709223975" sldId="531"/>
        </pc:sldMkLst>
      </pc:sldChg>
      <pc:sldChg chg="new del">
        <pc:chgData name="Zi Yun Zhang (CSI INTERFUSION INC)" userId="478c303d-c753-4ec6-8d16-649478a610c9" providerId="ADAL" clId="{C98AEF26-B185-47EF-B176-5F531B934E05}" dt="2025-05-06T13:21:01.612" v="2439" actId="47"/>
        <pc:sldMkLst>
          <pc:docMk/>
          <pc:sldMk cId="3248064240" sldId="532"/>
        </pc:sldMkLst>
      </pc:sldChg>
      <pc:sldChg chg="new del">
        <pc:chgData name="Zi Yun Zhang (CSI INTERFUSION INC)" userId="478c303d-c753-4ec6-8d16-649478a610c9" providerId="ADAL" clId="{C98AEF26-B185-47EF-B176-5F531B934E05}" dt="2025-05-06T13:21:01.695" v="2440" actId="47"/>
        <pc:sldMkLst>
          <pc:docMk/>
          <pc:sldMk cId="4283532048" sldId="533"/>
        </pc:sldMkLst>
      </pc:sldChg>
      <pc:sldChg chg="new del">
        <pc:chgData name="Zi Yun Zhang (CSI INTERFUSION INC)" userId="478c303d-c753-4ec6-8d16-649478a610c9" providerId="ADAL" clId="{C98AEF26-B185-47EF-B176-5F531B934E05}" dt="2025-05-06T13:21:01.786" v="2441" actId="47"/>
        <pc:sldMkLst>
          <pc:docMk/>
          <pc:sldMk cId="1894019935" sldId="534"/>
        </pc:sldMkLst>
      </pc:sldChg>
      <pc:sldChg chg="new del">
        <pc:chgData name="Zi Yun Zhang (CSI INTERFUSION INC)" userId="478c303d-c753-4ec6-8d16-649478a610c9" providerId="ADAL" clId="{C98AEF26-B185-47EF-B176-5F531B934E05}" dt="2025-05-06T13:21:01.865" v="2442" actId="47"/>
        <pc:sldMkLst>
          <pc:docMk/>
          <pc:sldMk cId="1065986859" sldId="535"/>
        </pc:sldMkLst>
      </pc:sldChg>
      <pc:sldChg chg="new del">
        <pc:chgData name="Zi Yun Zhang (CSI INTERFUSION INC)" userId="478c303d-c753-4ec6-8d16-649478a610c9" providerId="ADAL" clId="{C98AEF26-B185-47EF-B176-5F531B934E05}" dt="2025-05-06T13:21:01.960" v="2443" actId="47"/>
        <pc:sldMkLst>
          <pc:docMk/>
          <pc:sldMk cId="2971576104" sldId="536"/>
        </pc:sldMkLst>
      </pc:sldChg>
      <pc:sldChg chg="new del">
        <pc:chgData name="Zi Yun Zhang (CSI INTERFUSION INC)" userId="478c303d-c753-4ec6-8d16-649478a610c9" providerId="ADAL" clId="{C98AEF26-B185-47EF-B176-5F531B934E05}" dt="2025-05-06T13:21:02.051" v="2444" actId="47"/>
        <pc:sldMkLst>
          <pc:docMk/>
          <pc:sldMk cId="799583398" sldId="537"/>
        </pc:sldMkLst>
      </pc:sldChg>
      <pc:sldChg chg="new del">
        <pc:chgData name="Zi Yun Zhang (CSI INTERFUSION INC)" userId="478c303d-c753-4ec6-8d16-649478a610c9" providerId="ADAL" clId="{C98AEF26-B185-47EF-B176-5F531B934E05}" dt="2025-05-06T13:21:02.151" v="2445" actId="47"/>
        <pc:sldMkLst>
          <pc:docMk/>
          <pc:sldMk cId="4067814840" sldId="538"/>
        </pc:sldMkLst>
      </pc:sldChg>
      <pc:sldChg chg="new del">
        <pc:chgData name="Zi Yun Zhang (CSI INTERFUSION INC)" userId="478c303d-c753-4ec6-8d16-649478a610c9" providerId="ADAL" clId="{C98AEF26-B185-47EF-B176-5F531B934E05}" dt="2025-05-06T13:21:02.230" v="2446" actId="47"/>
        <pc:sldMkLst>
          <pc:docMk/>
          <pc:sldMk cId="1980095303" sldId="539"/>
        </pc:sldMkLst>
      </pc:sldChg>
      <pc:sldChg chg="new del">
        <pc:chgData name="Zi Yun Zhang (CSI INTERFUSION INC)" userId="478c303d-c753-4ec6-8d16-649478a610c9" providerId="ADAL" clId="{C98AEF26-B185-47EF-B176-5F531B934E05}" dt="2025-05-06T13:21:02.325" v="2447" actId="47"/>
        <pc:sldMkLst>
          <pc:docMk/>
          <pc:sldMk cId="1297979470" sldId="540"/>
        </pc:sldMkLst>
      </pc:sldChg>
      <pc:sldChg chg="new del">
        <pc:chgData name="Zi Yun Zhang (CSI INTERFUSION INC)" userId="478c303d-c753-4ec6-8d16-649478a610c9" providerId="ADAL" clId="{C98AEF26-B185-47EF-B176-5F531B934E05}" dt="2025-05-06T13:21:02.420" v="2448" actId="47"/>
        <pc:sldMkLst>
          <pc:docMk/>
          <pc:sldMk cId="658317079" sldId="541"/>
        </pc:sldMkLst>
      </pc:sldChg>
      <pc:sldChg chg="new del">
        <pc:chgData name="Zi Yun Zhang (CSI INTERFUSION INC)" userId="478c303d-c753-4ec6-8d16-649478a610c9" providerId="ADAL" clId="{C98AEF26-B185-47EF-B176-5F531B934E05}" dt="2025-05-06T13:21:02.509" v="2449" actId="47"/>
        <pc:sldMkLst>
          <pc:docMk/>
          <pc:sldMk cId="1858033920" sldId="542"/>
        </pc:sldMkLst>
      </pc:sldChg>
      <pc:sldChg chg="new del">
        <pc:chgData name="Zi Yun Zhang (CSI INTERFUSION INC)" userId="478c303d-c753-4ec6-8d16-649478a610c9" providerId="ADAL" clId="{C98AEF26-B185-47EF-B176-5F531B934E05}" dt="2025-05-06T13:21:02.597" v="2450" actId="47"/>
        <pc:sldMkLst>
          <pc:docMk/>
          <pc:sldMk cId="3830076034" sldId="543"/>
        </pc:sldMkLst>
      </pc:sldChg>
      <pc:sldChg chg="new del">
        <pc:chgData name="Zi Yun Zhang (CSI INTERFUSION INC)" userId="478c303d-c753-4ec6-8d16-649478a610c9" providerId="ADAL" clId="{C98AEF26-B185-47EF-B176-5F531B934E05}" dt="2025-05-06T13:21:02.710" v="2451" actId="47"/>
        <pc:sldMkLst>
          <pc:docMk/>
          <pc:sldMk cId="1667105177" sldId="544"/>
        </pc:sldMkLst>
      </pc:sldChg>
      <pc:sldChg chg="new del">
        <pc:chgData name="Zi Yun Zhang (CSI INTERFUSION INC)" userId="478c303d-c753-4ec6-8d16-649478a610c9" providerId="ADAL" clId="{C98AEF26-B185-47EF-B176-5F531B934E05}" dt="2025-05-06T13:21:02.816" v="2452" actId="47"/>
        <pc:sldMkLst>
          <pc:docMk/>
          <pc:sldMk cId="2185822588" sldId="545"/>
        </pc:sldMkLst>
      </pc:sldChg>
      <pc:sldChg chg="new del">
        <pc:chgData name="Zi Yun Zhang (CSI INTERFUSION INC)" userId="478c303d-c753-4ec6-8d16-649478a610c9" providerId="ADAL" clId="{C98AEF26-B185-47EF-B176-5F531B934E05}" dt="2025-05-06T13:21:02.910" v="2453" actId="47"/>
        <pc:sldMkLst>
          <pc:docMk/>
          <pc:sldMk cId="2246552105" sldId="546"/>
        </pc:sldMkLst>
      </pc:sldChg>
      <pc:sldChg chg="new del">
        <pc:chgData name="Zi Yun Zhang (CSI INTERFUSION INC)" userId="478c303d-c753-4ec6-8d16-649478a610c9" providerId="ADAL" clId="{C98AEF26-B185-47EF-B176-5F531B934E05}" dt="2025-05-06T13:21:03.049" v="2454" actId="47"/>
        <pc:sldMkLst>
          <pc:docMk/>
          <pc:sldMk cId="3165251816" sldId="547"/>
        </pc:sldMkLst>
      </pc:sldChg>
      <pc:sldChg chg="new del">
        <pc:chgData name="Zi Yun Zhang (CSI INTERFUSION INC)" userId="478c303d-c753-4ec6-8d16-649478a610c9" providerId="ADAL" clId="{C98AEF26-B185-47EF-B176-5F531B934E05}" dt="2025-05-06T13:21:03.165" v="2455" actId="47"/>
        <pc:sldMkLst>
          <pc:docMk/>
          <pc:sldMk cId="872567432" sldId="548"/>
        </pc:sldMkLst>
      </pc:sldChg>
      <pc:sldChg chg="new del">
        <pc:chgData name="Zi Yun Zhang (CSI INTERFUSION INC)" userId="478c303d-c753-4ec6-8d16-649478a610c9" providerId="ADAL" clId="{C98AEF26-B185-47EF-B176-5F531B934E05}" dt="2025-05-06T13:21:03.275" v="2456" actId="47"/>
        <pc:sldMkLst>
          <pc:docMk/>
          <pc:sldMk cId="659923800" sldId="549"/>
        </pc:sldMkLst>
      </pc:sldChg>
      <pc:sldChg chg="new del">
        <pc:chgData name="Zi Yun Zhang (CSI INTERFUSION INC)" userId="478c303d-c753-4ec6-8d16-649478a610c9" providerId="ADAL" clId="{C98AEF26-B185-47EF-B176-5F531B934E05}" dt="2025-05-06T13:21:03.370" v="2457" actId="47"/>
        <pc:sldMkLst>
          <pc:docMk/>
          <pc:sldMk cId="1629599281" sldId="550"/>
        </pc:sldMkLst>
      </pc:sldChg>
      <pc:sldChg chg="new del">
        <pc:chgData name="Zi Yun Zhang (CSI INTERFUSION INC)" userId="478c303d-c753-4ec6-8d16-649478a610c9" providerId="ADAL" clId="{C98AEF26-B185-47EF-B176-5F531B934E05}" dt="2025-05-06T13:21:03.481" v="2458" actId="47"/>
        <pc:sldMkLst>
          <pc:docMk/>
          <pc:sldMk cId="2543173688" sldId="551"/>
        </pc:sldMkLst>
      </pc:sldChg>
      <pc:sldChg chg="new del">
        <pc:chgData name="Zi Yun Zhang (CSI INTERFUSION INC)" userId="478c303d-c753-4ec6-8d16-649478a610c9" providerId="ADAL" clId="{C98AEF26-B185-47EF-B176-5F531B934E05}" dt="2025-05-06T13:21:03.592" v="2459" actId="47"/>
        <pc:sldMkLst>
          <pc:docMk/>
          <pc:sldMk cId="1858436156" sldId="552"/>
        </pc:sldMkLst>
      </pc:sldChg>
      <pc:sldChg chg="new del">
        <pc:chgData name="Zi Yun Zhang (CSI INTERFUSION INC)" userId="478c303d-c753-4ec6-8d16-649478a610c9" providerId="ADAL" clId="{C98AEF26-B185-47EF-B176-5F531B934E05}" dt="2025-05-06T13:21:03.686" v="2460" actId="47"/>
        <pc:sldMkLst>
          <pc:docMk/>
          <pc:sldMk cId="2672489602" sldId="553"/>
        </pc:sldMkLst>
      </pc:sldChg>
      <pc:sldChg chg="new del">
        <pc:chgData name="Zi Yun Zhang (CSI INTERFUSION INC)" userId="478c303d-c753-4ec6-8d16-649478a610c9" providerId="ADAL" clId="{C98AEF26-B185-47EF-B176-5F531B934E05}" dt="2025-05-06T13:21:03.778" v="2461" actId="47"/>
        <pc:sldMkLst>
          <pc:docMk/>
          <pc:sldMk cId="4286900699" sldId="554"/>
        </pc:sldMkLst>
      </pc:sldChg>
      <pc:sldChg chg="new del">
        <pc:chgData name="Zi Yun Zhang (CSI INTERFUSION INC)" userId="478c303d-c753-4ec6-8d16-649478a610c9" providerId="ADAL" clId="{C98AEF26-B185-47EF-B176-5F531B934E05}" dt="2025-05-06T13:21:03.862" v="2462" actId="47"/>
        <pc:sldMkLst>
          <pc:docMk/>
          <pc:sldMk cId="916741444" sldId="555"/>
        </pc:sldMkLst>
      </pc:sldChg>
      <pc:sldChg chg="new del">
        <pc:chgData name="Zi Yun Zhang (CSI INTERFUSION INC)" userId="478c303d-c753-4ec6-8d16-649478a610c9" providerId="ADAL" clId="{C98AEF26-B185-47EF-B176-5F531B934E05}" dt="2025-05-06T13:21:03.941" v="2463" actId="47"/>
        <pc:sldMkLst>
          <pc:docMk/>
          <pc:sldMk cId="713574063" sldId="556"/>
        </pc:sldMkLst>
      </pc:sldChg>
      <pc:sldChg chg="new del">
        <pc:chgData name="Zi Yun Zhang (CSI INTERFUSION INC)" userId="478c303d-c753-4ec6-8d16-649478a610c9" providerId="ADAL" clId="{C98AEF26-B185-47EF-B176-5F531B934E05}" dt="2025-05-06T13:21:04.035" v="2464" actId="47"/>
        <pc:sldMkLst>
          <pc:docMk/>
          <pc:sldMk cId="3535516130" sldId="557"/>
        </pc:sldMkLst>
      </pc:sldChg>
      <pc:sldChg chg="new del">
        <pc:chgData name="Zi Yun Zhang (CSI INTERFUSION INC)" userId="478c303d-c753-4ec6-8d16-649478a610c9" providerId="ADAL" clId="{C98AEF26-B185-47EF-B176-5F531B934E05}" dt="2025-05-06T13:21:04.130" v="2465" actId="47"/>
        <pc:sldMkLst>
          <pc:docMk/>
          <pc:sldMk cId="4078580167" sldId="558"/>
        </pc:sldMkLst>
      </pc:sldChg>
      <pc:sldChg chg="new del">
        <pc:chgData name="Zi Yun Zhang (CSI INTERFUSION INC)" userId="478c303d-c753-4ec6-8d16-649478a610c9" providerId="ADAL" clId="{C98AEF26-B185-47EF-B176-5F531B934E05}" dt="2025-05-06T13:21:04.221" v="2466" actId="47"/>
        <pc:sldMkLst>
          <pc:docMk/>
          <pc:sldMk cId="822692408" sldId="559"/>
        </pc:sldMkLst>
      </pc:sldChg>
      <pc:sldChg chg="new del">
        <pc:chgData name="Zi Yun Zhang (CSI INTERFUSION INC)" userId="478c303d-c753-4ec6-8d16-649478a610c9" providerId="ADAL" clId="{C98AEF26-B185-47EF-B176-5F531B934E05}" dt="2025-05-06T13:21:04.305" v="2467" actId="47"/>
        <pc:sldMkLst>
          <pc:docMk/>
          <pc:sldMk cId="3733457234" sldId="560"/>
        </pc:sldMkLst>
      </pc:sldChg>
      <pc:sldChg chg="new del">
        <pc:chgData name="Zi Yun Zhang (CSI INTERFUSION INC)" userId="478c303d-c753-4ec6-8d16-649478a610c9" providerId="ADAL" clId="{C98AEF26-B185-47EF-B176-5F531B934E05}" dt="2025-05-06T13:21:04.394" v="2468" actId="47"/>
        <pc:sldMkLst>
          <pc:docMk/>
          <pc:sldMk cId="1365043695" sldId="561"/>
        </pc:sldMkLst>
      </pc:sldChg>
      <pc:sldChg chg="new del">
        <pc:chgData name="Zi Yun Zhang (CSI INTERFUSION INC)" userId="478c303d-c753-4ec6-8d16-649478a610c9" providerId="ADAL" clId="{C98AEF26-B185-47EF-B176-5F531B934E05}" dt="2025-05-06T13:21:04.479" v="2469" actId="47"/>
        <pc:sldMkLst>
          <pc:docMk/>
          <pc:sldMk cId="1113773739" sldId="562"/>
        </pc:sldMkLst>
      </pc:sldChg>
      <pc:sldChg chg="new del">
        <pc:chgData name="Zi Yun Zhang (CSI INTERFUSION INC)" userId="478c303d-c753-4ec6-8d16-649478a610c9" providerId="ADAL" clId="{C98AEF26-B185-47EF-B176-5F531B934E05}" dt="2025-05-06T13:21:04.559" v="2470" actId="47"/>
        <pc:sldMkLst>
          <pc:docMk/>
          <pc:sldMk cId="3483403040" sldId="563"/>
        </pc:sldMkLst>
      </pc:sldChg>
      <pc:sldChg chg="new del">
        <pc:chgData name="Zi Yun Zhang (CSI INTERFUSION INC)" userId="478c303d-c753-4ec6-8d16-649478a610c9" providerId="ADAL" clId="{C98AEF26-B185-47EF-B176-5F531B934E05}" dt="2025-05-06T13:21:04.648" v="2471" actId="47"/>
        <pc:sldMkLst>
          <pc:docMk/>
          <pc:sldMk cId="2733593356" sldId="564"/>
        </pc:sldMkLst>
      </pc:sldChg>
      <pc:sldChg chg="new del">
        <pc:chgData name="Zi Yun Zhang (CSI INTERFUSION INC)" userId="478c303d-c753-4ec6-8d16-649478a610c9" providerId="ADAL" clId="{C98AEF26-B185-47EF-B176-5F531B934E05}" dt="2025-05-06T13:21:04.736" v="2472" actId="47"/>
        <pc:sldMkLst>
          <pc:docMk/>
          <pc:sldMk cId="1252035480" sldId="565"/>
        </pc:sldMkLst>
      </pc:sldChg>
      <pc:sldChg chg="new del">
        <pc:chgData name="Zi Yun Zhang (CSI INTERFUSION INC)" userId="478c303d-c753-4ec6-8d16-649478a610c9" providerId="ADAL" clId="{C98AEF26-B185-47EF-B176-5F531B934E05}" dt="2025-05-06T13:21:04.831" v="2473" actId="47"/>
        <pc:sldMkLst>
          <pc:docMk/>
          <pc:sldMk cId="3484492818" sldId="566"/>
        </pc:sldMkLst>
      </pc:sldChg>
      <pc:sldChg chg="new del">
        <pc:chgData name="Zi Yun Zhang (CSI INTERFUSION INC)" userId="478c303d-c753-4ec6-8d16-649478a610c9" providerId="ADAL" clId="{C98AEF26-B185-47EF-B176-5F531B934E05}" dt="2025-05-06T13:21:04.908" v="2474" actId="47"/>
        <pc:sldMkLst>
          <pc:docMk/>
          <pc:sldMk cId="1335549595" sldId="567"/>
        </pc:sldMkLst>
      </pc:sldChg>
      <pc:sldChg chg="new del">
        <pc:chgData name="Zi Yun Zhang (CSI INTERFUSION INC)" userId="478c303d-c753-4ec6-8d16-649478a610c9" providerId="ADAL" clId="{C98AEF26-B185-47EF-B176-5F531B934E05}" dt="2025-05-06T13:21:05.021" v="2475" actId="47"/>
        <pc:sldMkLst>
          <pc:docMk/>
          <pc:sldMk cId="3951184517" sldId="568"/>
        </pc:sldMkLst>
      </pc:sldChg>
      <pc:sldChg chg="new del">
        <pc:chgData name="Zi Yun Zhang (CSI INTERFUSION INC)" userId="478c303d-c753-4ec6-8d16-649478a610c9" providerId="ADAL" clId="{C98AEF26-B185-47EF-B176-5F531B934E05}" dt="2025-05-06T13:21:05.114" v="2476" actId="47"/>
        <pc:sldMkLst>
          <pc:docMk/>
          <pc:sldMk cId="665896700" sldId="569"/>
        </pc:sldMkLst>
      </pc:sldChg>
      <pc:sldChg chg="new del">
        <pc:chgData name="Zi Yun Zhang (CSI INTERFUSION INC)" userId="478c303d-c753-4ec6-8d16-649478a610c9" providerId="ADAL" clId="{C98AEF26-B185-47EF-B176-5F531B934E05}" dt="2025-05-06T13:21:05.201" v="2477" actId="47"/>
        <pc:sldMkLst>
          <pc:docMk/>
          <pc:sldMk cId="3979054765" sldId="570"/>
        </pc:sldMkLst>
      </pc:sldChg>
      <pc:sldChg chg="new del">
        <pc:chgData name="Zi Yun Zhang (CSI INTERFUSION INC)" userId="478c303d-c753-4ec6-8d16-649478a610c9" providerId="ADAL" clId="{C98AEF26-B185-47EF-B176-5F531B934E05}" dt="2025-05-06T13:21:05.295" v="2478" actId="47"/>
        <pc:sldMkLst>
          <pc:docMk/>
          <pc:sldMk cId="2172328065" sldId="571"/>
        </pc:sldMkLst>
      </pc:sldChg>
      <pc:sldChg chg="new del">
        <pc:chgData name="Zi Yun Zhang (CSI INTERFUSION INC)" userId="478c303d-c753-4ec6-8d16-649478a610c9" providerId="ADAL" clId="{C98AEF26-B185-47EF-B176-5F531B934E05}" dt="2025-05-06T13:21:05.388" v="2479" actId="47"/>
        <pc:sldMkLst>
          <pc:docMk/>
          <pc:sldMk cId="3327328655" sldId="572"/>
        </pc:sldMkLst>
      </pc:sldChg>
      <pc:sldChg chg="new del">
        <pc:chgData name="Zi Yun Zhang (CSI INTERFUSION INC)" userId="478c303d-c753-4ec6-8d16-649478a610c9" providerId="ADAL" clId="{C98AEF26-B185-47EF-B176-5F531B934E05}" dt="2025-05-06T13:21:05.465" v="2480" actId="47"/>
        <pc:sldMkLst>
          <pc:docMk/>
          <pc:sldMk cId="2121429346" sldId="573"/>
        </pc:sldMkLst>
      </pc:sldChg>
      <pc:sldChg chg="new del">
        <pc:chgData name="Zi Yun Zhang (CSI INTERFUSION INC)" userId="478c303d-c753-4ec6-8d16-649478a610c9" providerId="ADAL" clId="{C98AEF26-B185-47EF-B176-5F531B934E05}" dt="2025-05-06T13:21:16.264" v="2481" actId="47"/>
        <pc:sldMkLst>
          <pc:docMk/>
          <pc:sldMk cId="3082510307" sldId="574"/>
        </pc:sldMkLst>
      </pc:sldChg>
      <pc:sldChg chg="new del">
        <pc:chgData name="Zi Yun Zhang (CSI INTERFUSION INC)" userId="478c303d-c753-4ec6-8d16-649478a610c9" providerId="ADAL" clId="{C98AEF26-B185-47EF-B176-5F531B934E05}" dt="2025-05-06T13:21:16.770" v="2482" actId="47"/>
        <pc:sldMkLst>
          <pc:docMk/>
          <pc:sldMk cId="2134422711" sldId="575"/>
        </pc:sldMkLst>
      </pc:sldChg>
      <pc:sldChg chg="new del">
        <pc:chgData name="Zi Yun Zhang (CSI INTERFUSION INC)" userId="478c303d-c753-4ec6-8d16-649478a610c9" providerId="ADAL" clId="{C98AEF26-B185-47EF-B176-5F531B934E05}" dt="2025-05-06T13:21:16.840" v="2483" actId="47"/>
        <pc:sldMkLst>
          <pc:docMk/>
          <pc:sldMk cId="2238415735" sldId="576"/>
        </pc:sldMkLst>
      </pc:sldChg>
      <pc:sldChg chg="new del">
        <pc:chgData name="Zi Yun Zhang (CSI INTERFUSION INC)" userId="478c303d-c753-4ec6-8d16-649478a610c9" providerId="ADAL" clId="{C98AEF26-B185-47EF-B176-5F531B934E05}" dt="2025-05-06T13:21:16.908" v="2484" actId="47"/>
        <pc:sldMkLst>
          <pc:docMk/>
          <pc:sldMk cId="3617830842" sldId="577"/>
        </pc:sldMkLst>
      </pc:sldChg>
      <pc:sldChg chg="new del">
        <pc:chgData name="Zi Yun Zhang (CSI INTERFUSION INC)" userId="478c303d-c753-4ec6-8d16-649478a610c9" providerId="ADAL" clId="{C98AEF26-B185-47EF-B176-5F531B934E05}" dt="2025-05-06T13:21:16.963" v="2485" actId="47"/>
        <pc:sldMkLst>
          <pc:docMk/>
          <pc:sldMk cId="434537090" sldId="578"/>
        </pc:sldMkLst>
      </pc:sldChg>
      <pc:sldChg chg="new del">
        <pc:chgData name="Zi Yun Zhang (CSI INTERFUSION INC)" userId="478c303d-c753-4ec6-8d16-649478a610c9" providerId="ADAL" clId="{C98AEF26-B185-47EF-B176-5F531B934E05}" dt="2025-05-06T13:21:17.026" v="2486" actId="47"/>
        <pc:sldMkLst>
          <pc:docMk/>
          <pc:sldMk cId="472980043" sldId="579"/>
        </pc:sldMkLst>
      </pc:sldChg>
      <pc:sldChg chg="new del">
        <pc:chgData name="Zi Yun Zhang (CSI INTERFUSION INC)" userId="478c303d-c753-4ec6-8d16-649478a610c9" providerId="ADAL" clId="{C98AEF26-B185-47EF-B176-5F531B934E05}" dt="2025-05-06T13:21:17.123" v="2487" actId="47"/>
        <pc:sldMkLst>
          <pc:docMk/>
          <pc:sldMk cId="2809579461" sldId="580"/>
        </pc:sldMkLst>
      </pc:sldChg>
      <pc:sldChg chg="new del">
        <pc:chgData name="Zi Yun Zhang (CSI INTERFUSION INC)" userId="478c303d-c753-4ec6-8d16-649478a610c9" providerId="ADAL" clId="{C98AEF26-B185-47EF-B176-5F531B934E05}" dt="2025-05-06T13:21:17.185" v="2488" actId="47"/>
        <pc:sldMkLst>
          <pc:docMk/>
          <pc:sldMk cId="1749733429" sldId="581"/>
        </pc:sldMkLst>
      </pc:sldChg>
      <pc:sldChg chg="new del">
        <pc:chgData name="Zi Yun Zhang (CSI INTERFUSION INC)" userId="478c303d-c753-4ec6-8d16-649478a610c9" providerId="ADAL" clId="{C98AEF26-B185-47EF-B176-5F531B934E05}" dt="2025-05-06T13:21:17.252" v="2489" actId="47"/>
        <pc:sldMkLst>
          <pc:docMk/>
          <pc:sldMk cId="2976512901" sldId="582"/>
        </pc:sldMkLst>
      </pc:sldChg>
      <pc:sldChg chg="new del">
        <pc:chgData name="Zi Yun Zhang (CSI INTERFUSION INC)" userId="478c303d-c753-4ec6-8d16-649478a610c9" providerId="ADAL" clId="{C98AEF26-B185-47EF-B176-5F531B934E05}" dt="2025-05-06T13:21:17.339" v="2490" actId="47"/>
        <pc:sldMkLst>
          <pc:docMk/>
          <pc:sldMk cId="4238230436" sldId="583"/>
        </pc:sldMkLst>
      </pc:sldChg>
      <pc:sldChg chg="new del">
        <pc:chgData name="Zi Yun Zhang (CSI INTERFUSION INC)" userId="478c303d-c753-4ec6-8d16-649478a610c9" providerId="ADAL" clId="{C98AEF26-B185-47EF-B176-5F531B934E05}" dt="2025-05-06T13:21:17.425" v="2491" actId="47"/>
        <pc:sldMkLst>
          <pc:docMk/>
          <pc:sldMk cId="2227654994" sldId="584"/>
        </pc:sldMkLst>
      </pc:sldChg>
      <pc:sldChg chg="new del">
        <pc:chgData name="Zi Yun Zhang (CSI INTERFUSION INC)" userId="478c303d-c753-4ec6-8d16-649478a610c9" providerId="ADAL" clId="{C98AEF26-B185-47EF-B176-5F531B934E05}" dt="2025-05-06T13:21:17.492" v="2492" actId="47"/>
        <pc:sldMkLst>
          <pc:docMk/>
          <pc:sldMk cId="261842658" sldId="585"/>
        </pc:sldMkLst>
      </pc:sldChg>
      <pc:sldChg chg="new del">
        <pc:chgData name="Zi Yun Zhang (CSI INTERFUSION INC)" userId="478c303d-c753-4ec6-8d16-649478a610c9" providerId="ADAL" clId="{C98AEF26-B185-47EF-B176-5F531B934E05}" dt="2025-05-06T13:21:17.562" v="2493" actId="47"/>
        <pc:sldMkLst>
          <pc:docMk/>
          <pc:sldMk cId="2532373709" sldId="586"/>
        </pc:sldMkLst>
      </pc:sldChg>
      <pc:sldChg chg="new del">
        <pc:chgData name="Zi Yun Zhang (CSI INTERFUSION INC)" userId="478c303d-c753-4ec6-8d16-649478a610c9" providerId="ADAL" clId="{C98AEF26-B185-47EF-B176-5F531B934E05}" dt="2025-05-06T13:21:17.635" v="2494" actId="47"/>
        <pc:sldMkLst>
          <pc:docMk/>
          <pc:sldMk cId="3620713749" sldId="587"/>
        </pc:sldMkLst>
      </pc:sldChg>
      <pc:sldChg chg="new del">
        <pc:chgData name="Zi Yun Zhang (CSI INTERFUSION INC)" userId="478c303d-c753-4ec6-8d16-649478a610c9" providerId="ADAL" clId="{C98AEF26-B185-47EF-B176-5F531B934E05}" dt="2025-05-06T13:21:17.704" v="2495" actId="47"/>
        <pc:sldMkLst>
          <pc:docMk/>
          <pc:sldMk cId="2716405116" sldId="588"/>
        </pc:sldMkLst>
      </pc:sldChg>
      <pc:sldChg chg="new del">
        <pc:chgData name="Zi Yun Zhang (CSI INTERFUSION INC)" userId="478c303d-c753-4ec6-8d16-649478a610c9" providerId="ADAL" clId="{C98AEF26-B185-47EF-B176-5F531B934E05}" dt="2025-05-06T13:21:17.772" v="2496" actId="47"/>
        <pc:sldMkLst>
          <pc:docMk/>
          <pc:sldMk cId="2900005675" sldId="589"/>
        </pc:sldMkLst>
      </pc:sldChg>
      <pc:sldChg chg="new del">
        <pc:chgData name="Zi Yun Zhang (CSI INTERFUSION INC)" userId="478c303d-c753-4ec6-8d16-649478a610c9" providerId="ADAL" clId="{C98AEF26-B185-47EF-B176-5F531B934E05}" dt="2025-05-06T13:21:17.833" v="2497" actId="47"/>
        <pc:sldMkLst>
          <pc:docMk/>
          <pc:sldMk cId="1270540512" sldId="590"/>
        </pc:sldMkLst>
      </pc:sldChg>
      <pc:sldChg chg="new del">
        <pc:chgData name="Zi Yun Zhang (CSI INTERFUSION INC)" userId="478c303d-c753-4ec6-8d16-649478a610c9" providerId="ADAL" clId="{C98AEF26-B185-47EF-B176-5F531B934E05}" dt="2025-05-06T13:21:17.931" v="2498" actId="47"/>
        <pc:sldMkLst>
          <pc:docMk/>
          <pc:sldMk cId="4055597720" sldId="591"/>
        </pc:sldMkLst>
      </pc:sldChg>
      <pc:sldChg chg="new del">
        <pc:chgData name="Zi Yun Zhang (CSI INTERFUSION INC)" userId="478c303d-c753-4ec6-8d16-649478a610c9" providerId="ADAL" clId="{C98AEF26-B185-47EF-B176-5F531B934E05}" dt="2025-05-06T13:21:18.003" v="2499" actId="47"/>
        <pc:sldMkLst>
          <pc:docMk/>
          <pc:sldMk cId="2092761139" sldId="592"/>
        </pc:sldMkLst>
      </pc:sldChg>
      <pc:sldChg chg="new del">
        <pc:chgData name="Zi Yun Zhang (CSI INTERFUSION INC)" userId="478c303d-c753-4ec6-8d16-649478a610c9" providerId="ADAL" clId="{C98AEF26-B185-47EF-B176-5F531B934E05}" dt="2025-05-06T13:21:18.074" v="2500" actId="47"/>
        <pc:sldMkLst>
          <pc:docMk/>
          <pc:sldMk cId="3011507837" sldId="593"/>
        </pc:sldMkLst>
      </pc:sldChg>
      <pc:sldChg chg="new del">
        <pc:chgData name="Zi Yun Zhang (CSI INTERFUSION INC)" userId="478c303d-c753-4ec6-8d16-649478a610c9" providerId="ADAL" clId="{C98AEF26-B185-47EF-B176-5F531B934E05}" dt="2025-05-06T13:21:18.149" v="2501" actId="47"/>
        <pc:sldMkLst>
          <pc:docMk/>
          <pc:sldMk cId="1890620969" sldId="594"/>
        </pc:sldMkLst>
      </pc:sldChg>
      <pc:sldChg chg="new del">
        <pc:chgData name="Zi Yun Zhang (CSI INTERFUSION INC)" userId="478c303d-c753-4ec6-8d16-649478a610c9" providerId="ADAL" clId="{C98AEF26-B185-47EF-B176-5F531B934E05}" dt="2025-05-06T13:21:18.226" v="2502" actId="47"/>
        <pc:sldMkLst>
          <pc:docMk/>
          <pc:sldMk cId="3178753920" sldId="595"/>
        </pc:sldMkLst>
      </pc:sldChg>
      <pc:sldChg chg="new del">
        <pc:chgData name="Zi Yun Zhang (CSI INTERFUSION INC)" userId="478c303d-c753-4ec6-8d16-649478a610c9" providerId="ADAL" clId="{C98AEF26-B185-47EF-B176-5F531B934E05}" dt="2025-05-06T13:21:18.307" v="2503" actId="47"/>
        <pc:sldMkLst>
          <pc:docMk/>
          <pc:sldMk cId="3747800342" sldId="596"/>
        </pc:sldMkLst>
      </pc:sldChg>
      <pc:sldChg chg="new del">
        <pc:chgData name="Zi Yun Zhang (CSI INTERFUSION INC)" userId="478c303d-c753-4ec6-8d16-649478a610c9" providerId="ADAL" clId="{C98AEF26-B185-47EF-B176-5F531B934E05}" dt="2025-05-06T13:21:18.392" v="2504" actId="47"/>
        <pc:sldMkLst>
          <pc:docMk/>
          <pc:sldMk cId="1199541381" sldId="597"/>
        </pc:sldMkLst>
      </pc:sldChg>
      <pc:sldChg chg="new del">
        <pc:chgData name="Zi Yun Zhang (CSI INTERFUSION INC)" userId="478c303d-c753-4ec6-8d16-649478a610c9" providerId="ADAL" clId="{C98AEF26-B185-47EF-B176-5F531B934E05}" dt="2025-05-06T13:21:18.464" v="2505" actId="47"/>
        <pc:sldMkLst>
          <pc:docMk/>
          <pc:sldMk cId="3508251690" sldId="598"/>
        </pc:sldMkLst>
      </pc:sldChg>
      <pc:sldChg chg="new del">
        <pc:chgData name="Zi Yun Zhang (CSI INTERFUSION INC)" userId="478c303d-c753-4ec6-8d16-649478a610c9" providerId="ADAL" clId="{C98AEF26-B185-47EF-B176-5F531B934E05}" dt="2025-05-06T13:21:18.543" v="2506" actId="47"/>
        <pc:sldMkLst>
          <pc:docMk/>
          <pc:sldMk cId="2668940655" sldId="599"/>
        </pc:sldMkLst>
      </pc:sldChg>
      <pc:sldChg chg="new del">
        <pc:chgData name="Zi Yun Zhang (CSI INTERFUSION INC)" userId="478c303d-c753-4ec6-8d16-649478a610c9" providerId="ADAL" clId="{C98AEF26-B185-47EF-B176-5F531B934E05}" dt="2025-05-06T13:21:18.623" v="2507" actId="47"/>
        <pc:sldMkLst>
          <pc:docMk/>
          <pc:sldMk cId="2679098717" sldId="600"/>
        </pc:sldMkLst>
      </pc:sldChg>
      <pc:sldChg chg="new del">
        <pc:chgData name="Zi Yun Zhang (CSI INTERFUSION INC)" userId="478c303d-c753-4ec6-8d16-649478a610c9" providerId="ADAL" clId="{C98AEF26-B185-47EF-B176-5F531B934E05}" dt="2025-05-06T13:21:18.717" v="2508" actId="47"/>
        <pc:sldMkLst>
          <pc:docMk/>
          <pc:sldMk cId="1576894113" sldId="601"/>
        </pc:sldMkLst>
      </pc:sldChg>
      <pc:sldChg chg="new del">
        <pc:chgData name="Zi Yun Zhang (CSI INTERFUSION INC)" userId="478c303d-c753-4ec6-8d16-649478a610c9" providerId="ADAL" clId="{C98AEF26-B185-47EF-B176-5F531B934E05}" dt="2025-05-06T13:21:18.798" v="2509" actId="47"/>
        <pc:sldMkLst>
          <pc:docMk/>
          <pc:sldMk cId="185589387" sldId="602"/>
        </pc:sldMkLst>
      </pc:sldChg>
      <pc:sldChg chg="new del">
        <pc:chgData name="Zi Yun Zhang (CSI INTERFUSION INC)" userId="478c303d-c753-4ec6-8d16-649478a610c9" providerId="ADAL" clId="{C98AEF26-B185-47EF-B176-5F531B934E05}" dt="2025-05-06T13:21:18.877" v="2510" actId="47"/>
        <pc:sldMkLst>
          <pc:docMk/>
          <pc:sldMk cId="1344550366" sldId="603"/>
        </pc:sldMkLst>
      </pc:sldChg>
      <pc:sldChg chg="new del">
        <pc:chgData name="Zi Yun Zhang (CSI INTERFUSION INC)" userId="478c303d-c753-4ec6-8d16-649478a610c9" providerId="ADAL" clId="{C98AEF26-B185-47EF-B176-5F531B934E05}" dt="2025-05-06T13:21:18.972" v="2511" actId="47"/>
        <pc:sldMkLst>
          <pc:docMk/>
          <pc:sldMk cId="1086868393" sldId="604"/>
        </pc:sldMkLst>
      </pc:sldChg>
      <pc:sldChg chg="new del">
        <pc:chgData name="Zi Yun Zhang (CSI INTERFUSION INC)" userId="478c303d-c753-4ec6-8d16-649478a610c9" providerId="ADAL" clId="{C98AEF26-B185-47EF-B176-5F531B934E05}" dt="2025-05-06T13:21:19.067" v="2512" actId="47"/>
        <pc:sldMkLst>
          <pc:docMk/>
          <pc:sldMk cId="3070213744" sldId="605"/>
        </pc:sldMkLst>
      </pc:sldChg>
      <pc:sldChg chg="new del">
        <pc:chgData name="Zi Yun Zhang (CSI INTERFUSION INC)" userId="478c303d-c753-4ec6-8d16-649478a610c9" providerId="ADAL" clId="{C98AEF26-B185-47EF-B176-5F531B934E05}" dt="2025-05-06T13:21:19.166" v="2513" actId="47"/>
        <pc:sldMkLst>
          <pc:docMk/>
          <pc:sldMk cId="1328723817" sldId="606"/>
        </pc:sldMkLst>
      </pc:sldChg>
      <pc:sldChg chg="new del">
        <pc:chgData name="Zi Yun Zhang (CSI INTERFUSION INC)" userId="478c303d-c753-4ec6-8d16-649478a610c9" providerId="ADAL" clId="{C98AEF26-B185-47EF-B176-5F531B934E05}" dt="2025-05-06T13:21:19.241" v="2514" actId="47"/>
        <pc:sldMkLst>
          <pc:docMk/>
          <pc:sldMk cId="2118015449" sldId="607"/>
        </pc:sldMkLst>
      </pc:sldChg>
      <pc:sldChg chg="new del">
        <pc:chgData name="Zi Yun Zhang (CSI INTERFUSION INC)" userId="478c303d-c753-4ec6-8d16-649478a610c9" providerId="ADAL" clId="{C98AEF26-B185-47EF-B176-5F531B934E05}" dt="2025-05-06T13:21:19.347" v="2515" actId="47"/>
        <pc:sldMkLst>
          <pc:docMk/>
          <pc:sldMk cId="734307448" sldId="608"/>
        </pc:sldMkLst>
      </pc:sldChg>
      <pc:sldChg chg="new del">
        <pc:chgData name="Zi Yun Zhang (CSI INTERFUSION INC)" userId="478c303d-c753-4ec6-8d16-649478a610c9" providerId="ADAL" clId="{C98AEF26-B185-47EF-B176-5F531B934E05}" dt="2025-05-06T13:21:19.432" v="2516" actId="47"/>
        <pc:sldMkLst>
          <pc:docMk/>
          <pc:sldMk cId="1247346626" sldId="609"/>
        </pc:sldMkLst>
      </pc:sldChg>
      <pc:sldChg chg="new del">
        <pc:chgData name="Zi Yun Zhang (CSI INTERFUSION INC)" userId="478c303d-c753-4ec6-8d16-649478a610c9" providerId="ADAL" clId="{C98AEF26-B185-47EF-B176-5F531B934E05}" dt="2025-05-06T13:21:19.512" v="2517" actId="47"/>
        <pc:sldMkLst>
          <pc:docMk/>
          <pc:sldMk cId="645633171" sldId="610"/>
        </pc:sldMkLst>
      </pc:sldChg>
      <pc:sldChg chg="new del">
        <pc:chgData name="Zi Yun Zhang (CSI INTERFUSION INC)" userId="478c303d-c753-4ec6-8d16-649478a610c9" providerId="ADAL" clId="{C98AEF26-B185-47EF-B176-5F531B934E05}" dt="2025-05-06T13:21:19.608" v="2518" actId="47"/>
        <pc:sldMkLst>
          <pc:docMk/>
          <pc:sldMk cId="2472660847" sldId="611"/>
        </pc:sldMkLst>
      </pc:sldChg>
      <pc:sldChg chg="new del">
        <pc:chgData name="Zi Yun Zhang (CSI INTERFUSION INC)" userId="478c303d-c753-4ec6-8d16-649478a610c9" providerId="ADAL" clId="{C98AEF26-B185-47EF-B176-5F531B934E05}" dt="2025-05-06T13:21:19.687" v="2519" actId="47"/>
        <pc:sldMkLst>
          <pc:docMk/>
          <pc:sldMk cId="1503437136" sldId="612"/>
        </pc:sldMkLst>
      </pc:sldChg>
      <pc:sldChg chg="new del">
        <pc:chgData name="Zi Yun Zhang (CSI INTERFUSION INC)" userId="478c303d-c753-4ec6-8d16-649478a610c9" providerId="ADAL" clId="{C98AEF26-B185-47EF-B176-5F531B934E05}" dt="2025-05-06T13:21:19.766" v="2520" actId="47"/>
        <pc:sldMkLst>
          <pc:docMk/>
          <pc:sldMk cId="1734178854" sldId="613"/>
        </pc:sldMkLst>
      </pc:sldChg>
      <pc:sldChg chg="new del">
        <pc:chgData name="Zi Yun Zhang (CSI INTERFUSION INC)" userId="478c303d-c753-4ec6-8d16-649478a610c9" providerId="ADAL" clId="{C98AEF26-B185-47EF-B176-5F531B934E05}" dt="2025-05-06T13:21:19.845" v="2521" actId="47"/>
        <pc:sldMkLst>
          <pc:docMk/>
          <pc:sldMk cId="4195670305" sldId="614"/>
        </pc:sldMkLst>
      </pc:sldChg>
      <pc:sldChg chg="new del">
        <pc:chgData name="Zi Yun Zhang (CSI INTERFUSION INC)" userId="478c303d-c753-4ec6-8d16-649478a610c9" providerId="ADAL" clId="{C98AEF26-B185-47EF-B176-5F531B934E05}" dt="2025-05-06T13:21:19.957" v="2522" actId="47"/>
        <pc:sldMkLst>
          <pc:docMk/>
          <pc:sldMk cId="576983922" sldId="615"/>
        </pc:sldMkLst>
      </pc:sldChg>
      <pc:sldChg chg="new del">
        <pc:chgData name="Zi Yun Zhang (CSI INTERFUSION INC)" userId="478c303d-c753-4ec6-8d16-649478a610c9" providerId="ADAL" clId="{C98AEF26-B185-47EF-B176-5F531B934E05}" dt="2025-05-06T13:21:20.038" v="2523" actId="47"/>
        <pc:sldMkLst>
          <pc:docMk/>
          <pc:sldMk cId="1893653742" sldId="616"/>
        </pc:sldMkLst>
      </pc:sldChg>
      <pc:sldChg chg="new del">
        <pc:chgData name="Zi Yun Zhang (CSI INTERFUSION INC)" userId="478c303d-c753-4ec6-8d16-649478a610c9" providerId="ADAL" clId="{C98AEF26-B185-47EF-B176-5F531B934E05}" dt="2025-05-06T13:21:20.115" v="2524" actId="47"/>
        <pc:sldMkLst>
          <pc:docMk/>
          <pc:sldMk cId="1359051172" sldId="617"/>
        </pc:sldMkLst>
      </pc:sldChg>
      <pc:sldChg chg="new del">
        <pc:chgData name="Zi Yun Zhang (CSI INTERFUSION INC)" userId="478c303d-c753-4ec6-8d16-649478a610c9" providerId="ADAL" clId="{C98AEF26-B185-47EF-B176-5F531B934E05}" dt="2025-05-06T13:21:20.195" v="2525" actId="47"/>
        <pc:sldMkLst>
          <pc:docMk/>
          <pc:sldMk cId="1846853884" sldId="618"/>
        </pc:sldMkLst>
      </pc:sldChg>
      <pc:sldChg chg="new del">
        <pc:chgData name="Zi Yun Zhang (CSI INTERFUSION INC)" userId="478c303d-c753-4ec6-8d16-649478a610c9" providerId="ADAL" clId="{C98AEF26-B185-47EF-B176-5F531B934E05}" dt="2025-05-06T13:21:20.281" v="2526" actId="47"/>
        <pc:sldMkLst>
          <pc:docMk/>
          <pc:sldMk cId="3271093676" sldId="619"/>
        </pc:sldMkLst>
      </pc:sldChg>
      <pc:sldChg chg="new del">
        <pc:chgData name="Zi Yun Zhang (CSI INTERFUSION INC)" userId="478c303d-c753-4ec6-8d16-649478a610c9" providerId="ADAL" clId="{C98AEF26-B185-47EF-B176-5F531B934E05}" dt="2025-05-06T13:21:20.353" v="2527" actId="47"/>
        <pc:sldMkLst>
          <pc:docMk/>
          <pc:sldMk cId="3425607175" sldId="620"/>
        </pc:sldMkLst>
      </pc:sldChg>
      <pc:sldChg chg="new del">
        <pc:chgData name="Zi Yun Zhang (CSI INTERFUSION INC)" userId="478c303d-c753-4ec6-8d16-649478a610c9" providerId="ADAL" clId="{C98AEF26-B185-47EF-B176-5F531B934E05}" dt="2025-05-06T13:21:20.432" v="2528" actId="47"/>
        <pc:sldMkLst>
          <pc:docMk/>
          <pc:sldMk cId="1255933480" sldId="621"/>
        </pc:sldMkLst>
      </pc:sldChg>
      <pc:sldChg chg="new del">
        <pc:chgData name="Zi Yun Zhang (CSI INTERFUSION INC)" userId="478c303d-c753-4ec6-8d16-649478a610c9" providerId="ADAL" clId="{C98AEF26-B185-47EF-B176-5F531B934E05}" dt="2025-05-06T13:21:20.511" v="2529" actId="47"/>
        <pc:sldMkLst>
          <pc:docMk/>
          <pc:sldMk cId="3030961528" sldId="622"/>
        </pc:sldMkLst>
      </pc:sldChg>
      <pc:sldChg chg="new del">
        <pc:chgData name="Zi Yun Zhang (CSI INTERFUSION INC)" userId="478c303d-c753-4ec6-8d16-649478a610c9" providerId="ADAL" clId="{C98AEF26-B185-47EF-B176-5F531B934E05}" dt="2025-05-06T13:21:20.625" v="2530" actId="47"/>
        <pc:sldMkLst>
          <pc:docMk/>
          <pc:sldMk cId="2261282388" sldId="623"/>
        </pc:sldMkLst>
      </pc:sldChg>
      <pc:sldChg chg="new del">
        <pc:chgData name="Zi Yun Zhang (CSI INTERFUSION INC)" userId="478c303d-c753-4ec6-8d16-649478a610c9" providerId="ADAL" clId="{C98AEF26-B185-47EF-B176-5F531B934E05}" dt="2025-05-06T13:21:20.702" v="2531" actId="47"/>
        <pc:sldMkLst>
          <pc:docMk/>
          <pc:sldMk cId="3605816404" sldId="624"/>
        </pc:sldMkLst>
      </pc:sldChg>
      <pc:sldChg chg="new del">
        <pc:chgData name="Zi Yun Zhang (CSI INTERFUSION INC)" userId="478c303d-c753-4ec6-8d16-649478a610c9" providerId="ADAL" clId="{C98AEF26-B185-47EF-B176-5F531B934E05}" dt="2025-05-06T13:21:20.781" v="2532" actId="47"/>
        <pc:sldMkLst>
          <pc:docMk/>
          <pc:sldMk cId="2408109820" sldId="625"/>
        </pc:sldMkLst>
      </pc:sldChg>
      <pc:sldChg chg="new del">
        <pc:chgData name="Zi Yun Zhang (CSI INTERFUSION INC)" userId="478c303d-c753-4ec6-8d16-649478a610c9" providerId="ADAL" clId="{C98AEF26-B185-47EF-B176-5F531B934E05}" dt="2025-05-06T13:21:20.866" v="2533" actId="47"/>
        <pc:sldMkLst>
          <pc:docMk/>
          <pc:sldMk cId="3760188946" sldId="626"/>
        </pc:sldMkLst>
      </pc:sldChg>
      <pc:sldChg chg="new del">
        <pc:chgData name="Zi Yun Zhang (CSI INTERFUSION INC)" userId="478c303d-c753-4ec6-8d16-649478a610c9" providerId="ADAL" clId="{C98AEF26-B185-47EF-B176-5F531B934E05}" dt="2025-05-06T13:21:20.952" v="2534" actId="47"/>
        <pc:sldMkLst>
          <pc:docMk/>
          <pc:sldMk cId="3949747861" sldId="627"/>
        </pc:sldMkLst>
      </pc:sldChg>
      <pc:sldChg chg="new del">
        <pc:chgData name="Zi Yun Zhang (CSI INTERFUSION INC)" userId="478c303d-c753-4ec6-8d16-649478a610c9" providerId="ADAL" clId="{C98AEF26-B185-47EF-B176-5F531B934E05}" dt="2025-05-06T13:21:21.032" v="2535" actId="47"/>
        <pc:sldMkLst>
          <pc:docMk/>
          <pc:sldMk cId="1195191031" sldId="628"/>
        </pc:sldMkLst>
      </pc:sldChg>
      <pc:sldChg chg="new del">
        <pc:chgData name="Zi Yun Zhang (CSI INTERFUSION INC)" userId="478c303d-c753-4ec6-8d16-649478a610c9" providerId="ADAL" clId="{C98AEF26-B185-47EF-B176-5F531B934E05}" dt="2025-05-06T13:21:21.114" v="2536" actId="47"/>
        <pc:sldMkLst>
          <pc:docMk/>
          <pc:sldMk cId="1170618712" sldId="629"/>
        </pc:sldMkLst>
      </pc:sldChg>
      <pc:sldChg chg="new del">
        <pc:chgData name="Zi Yun Zhang (CSI INTERFUSION INC)" userId="478c303d-c753-4ec6-8d16-649478a610c9" providerId="ADAL" clId="{C98AEF26-B185-47EF-B176-5F531B934E05}" dt="2025-05-06T13:21:21.213" v="2537" actId="47"/>
        <pc:sldMkLst>
          <pc:docMk/>
          <pc:sldMk cId="182321795" sldId="630"/>
        </pc:sldMkLst>
      </pc:sldChg>
      <pc:sldChg chg="new del">
        <pc:chgData name="Zi Yun Zhang (CSI INTERFUSION INC)" userId="478c303d-c753-4ec6-8d16-649478a610c9" providerId="ADAL" clId="{C98AEF26-B185-47EF-B176-5F531B934E05}" dt="2025-05-06T13:21:21.288" v="2538" actId="47"/>
        <pc:sldMkLst>
          <pc:docMk/>
          <pc:sldMk cId="2428285603" sldId="631"/>
        </pc:sldMkLst>
      </pc:sldChg>
      <pc:sldChg chg="new del">
        <pc:chgData name="Zi Yun Zhang (CSI INTERFUSION INC)" userId="478c303d-c753-4ec6-8d16-649478a610c9" providerId="ADAL" clId="{C98AEF26-B185-47EF-B176-5F531B934E05}" dt="2025-05-06T13:21:21.395" v="2539" actId="47"/>
        <pc:sldMkLst>
          <pc:docMk/>
          <pc:sldMk cId="2073909048" sldId="632"/>
        </pc:sldMkLst>
      </pc:sldChg>
      <pc:sldChg chg="new del">
        <pc:chgData name="Zi Yun Zhang (CSI INTERFUSION INC)" userId="478c303d-c753-4ec6-8d16-649478a610c9" providerId="ADAL" clId="{C98AEF26-B185-47EF-B176-5F531B934E05}" dt="2025-05-06T13:21:21.462" v="2540" actId="47"/>
        <pc:sldMkLst>
          <pc:docMk/>
          <pc:sldMk cId="798650423" sldId="633"/>
        </pc:sldMkLst>
      </pc:sldChg>
      <pc:sldChg chg="new del">
        <pc:chgData name="Zi Yun Zhang (CSI INTERFUSION INC)" userId="478c303d-c753-4ec6-8d16-649478a610c9" providerId="ADAL" clId="{C98AEF26-B185-47EF-B176-5F531B934E05}" dt="2025-05-06T13:21:30.377" v="2541" actId="47"/>
        <pc:sldMkLst>
          <pc:docMk/>
          <pc:sldMk cId="1436109250" sldId="634"/>
        </pc:sldMkLst>
      </pc:sldChg>
      <pc:sldChg chg="new del">
        <pc:chgData name="Zi Yun Zhang (CSI INTERFUSION INC)" userId="478c303d-c753-4ec6-8d16-649478a610c9" providerId="ADAL" clId="{C98AEF26-B185-47EF-B176-5F531B934E05}" dt="2025-05-06T13:21:30.812" v="2542" actId="47"/>
        <pc:sldMkLst>
          <pc:docMk/>
          <pc:sldMk cId="502862027" sldId="635"/>
        </pc:sldMkLst>
      </pc:sldChg>
      <pc:sldChg chg="new del">
        <pc:chgData name="Zi Yun Zhang (CSI INTERFUSION INC)" userId="478c303d-c753-4ec6-8d16-649478a610c9" providerId="ADAL" clId="{C98AEF26-B185-47EF-B176-5F531B934E05}" dt="2025-05-06T13:21:31.193" v="2543" actId="47"/>
        <pc:sldMkLst>
          <pc:docMk/>
          <pc:sldMk cId="3867673280" sldId="636"/>
        </pc:sldMkLst>
      </pc:sldChg>
      <pc:sldChg chg="new del">
        <pc:chgData name="Zi Yun Zhang (CSI INTERFUSION INC)" userId="478c303d-c753-4ec6-8d16-649478a610c9" providerId="ADAL" clId="{C98AEF26-B185-47EF-B176-5F531B934E05}" dt="2025-05-06T13:21:31.426" v="2544" actId="47"/>
        <pc:sldMkLst>
          <pc:docMk/>
          <pc:sldMk cId="1427831066" sldId="637"/>
        </pc:sldMkLst>
      </pc:sldChg>
      <pc:sldChg chg="new del">
        <pc:chgData name="Zi Yun Zhang (CSI INTERFUSION INC)" userId="478c303d-c753-4ec6-8d16-649478a610c9" providerId="ADAL" clId="{C98AEF26-B185-47EF-B176-5F531B934E05}" dt="2025-05-06T13:21:31.762" v="2545" actId="47"/>
        <pc:sldMkLst>
          <pc:docMk/>
          <pc:sldMk cId="707035463" sldId="638"/>
        </pc:sldMkLst>
      </pc:sldChg>
      <pc:sldChg chg="new del">
        <pc:chgData name="Zi Yun Zhang (CSI INTERFUSION INC)" userId="478c303d-c753-4ec6-8d16-649478a610c9" providerId="ADAL" clId="{C98AEF26-B185-47EF-B176-5F531B934E05}" dt="2025-05-06T13:21:31.986" v="2546" actId="47"/>
        <pc:sldMkLst>
          <pc:docMk/>
          <pc:sldMk cId="2829268694" sldId="639"/>
        </pc:sldMkLst>
      </pc:sldChg>
      <pc:sldChg chg="new del">
        <pc:chgData name="Zi Yun Zhang (CSI INTERFUSION INC)" userId="478c303d-c753-4ec6-8d16-649478a610c9" providerId="ADAL" clId="{C98AEF26-B185-47EF-B176-5F531B934E05}" dt="2025-05-06T13:21:32.348" v="2547" actId="47"/>
        <pc:sldMkLst>
          <pc:docMk/>
          <pc:sldMk cId="134210793" sldId="640"/>
        </pc:sldMkLst>
      </pc:sldChg>
      <pc:sldChg chg="new del">
        <pc:chgData name="Zi Yun Zhang (CSI INTERFUSION INC)" userId="478c303d-c753-4ec6-8d16-649478a610c9" providerId="ADAL" clId="{C98AEF26-B185-47EF-B176-5F531B934E05}" dt="2025-05-06T13:21:32.828" v="2548" actId="47"/>
        <pc:sldMkLst>
          <pc:docMk/>
          <pc:sldMk cId="1998552192" sldId="641"/>
        </pc:sldMkLst>
      </pc:sldChg>
      <pc:sldChg chg="new del">
        <pc:chgData name="Zi Yun Zhang (CSI INTERFUSION INC)" userId="478c303d-c753-4ec6-8d16-649478a610c9" providerId="ADAL" clId="{C98AEF26-B185-47EF-B176-5F531B934E05}" dt="2025-05-06T13:21:33.134" v="2549" actId="47"/>
        <pc:sldMkLst>
          <pc:docMk/>
          <pc:sldMk cId="3169261538" sldId="642"/>
        </pc:sldMkLst>
      </pc:sldChg>
      <pc:sldChg chg="new del">
        <pc:chgData name="Zi Yun Zhang (CSI INTERFUSION INC)" userId="478c303d-c753-4ec6-8d16-649478a610c9" providerId="ADAL" clId="{C98AEF26-B185-47EF-B176-5F531B934E05}" dt="2025-05-06T13:21:33.455" v="2550" actId="47"/>
        <pc:sldMkLst>
          <pc:docMk/>
          <pc:sldMk cId="2993455971" sldId="643"/>
        </pc:sldMkLst>
      </pc:sldChg>
      <pc:sldChg chg="new del">
        <pc:chgData name="Zi Yun Zhang (CSI INTERFUSION INC)" userId="478c303d-c753-4ec6-8d16-649478a610c9" providerId="ADAL" clId="{C98AEF26-B185-47EF-B176-5F531B934E05}" dt="2025-05-06T13:21:33.889" v="2551" actId="47"/>
        <pc:sldMkLst>
          <pc:docMk/>
          <pc:sldMk cId="2923883328" sldId="644"/>
        </pc:sldMkLst>
      </pc:sldChg>
      <pc:sldChg chg="new del">
        <pc:chgData name="Zi Yun Zhang (CSI INTERFUSION INC)" userId="478c303d-c753-4ec6-8d16-649478a610c9" providerId="ADAL" clId="{C98AEF26-B185-47EF-B176-5F531B934E05}" dt="2025-05-06T13:21:34.415" v="2552" actId="47"/>
        <pc:sldMkLst>
          <pc:docMk/>
          <pc:sldMk cId="3028248858" sldId="645"/>
        </pc:sldMkLst>
      </pc:sldChg>
      <pc:sldChg chg="new del">
        <pc:chgData name="Zi Yun Zhang (CSI INTERFUSION INC)" userId="478c303d-c753-4ec6-8d16-649478a610c9" providerId="ADAL" clId="{C98AEF26-B185-47EF-B176-5F531B934E05}" dt="2025-05-06T13:21:34.893" v="2553" actId="47"/>
        <pc:sldMkLst>
          <pc:docMk/>
          <pc:sldMk cId="2418811858" sldId="646"/>
        </pc:sldMkLst>
      </pc:sldChg>
      <pc:sldChg chg="new del">
        <pc:chgData name="Zi Yun Zhang (CSI INTERFUSION INC)" userId="478c303d-c753-4ec6-8d16-649478a610c9" providerId="ADAL" clId="{C98AEF26-B185-47EF-B176-5F531B934E05}" dt="2025-05-06T13:21:35.292" v="2554" actId="47"/>
        <pc:sldMkLst>
          <pc:docMk/>
          <pc:sldMk cId="436647421" sldId="647"/>
        </pc:sldMkLst>
      </pc:sldChg>
      <pc:sldChg chg="new del">
        <pc:chgData name="Zi Yun Zhang (CSI INTERFUSION INC)" userId="478c303d-c753-4ec6-8d16-649478a610c9" providerId="ADAL" clId="{C98AEF26-B185-47EF-B176-5F531B934E05}" dt="2025-05-06T13:21:35.805" v="2555" actId="47"/>
        <pc:sldMkLst>
          <pc:docMk/>
          <pc:sldMk cId="2539689043" sldId="648"/>
        </pc:sldMkLst>
      </pc:sldChg>
      <pc:sldChg chg="new del">
        <pc:chgData name="Zi Yun Zhang (CSI INTERFUSION INC)" userId="478c303d-c753-4ec6-8d16-649478a610c9" providerId="ADAL" clId="{C98AEF26-B185-47EF-B176-5F531B934E05}" dt="2025-05-06T13:21:36.214" v="2556" actId="47"/>
        <pc:sldMkLst>
          <pc:docMk/>
          <pc:sldMk cId="4116083511" sldId="649"/>
        </pc:sldMkLst>
      </pc:sldChg>
      <pc:sldChg chg="new del">
        <pc:chgData name="Zi Yun Zhang (CSI INTERFUSION INC)" userId="478c303d-c753-4ec6-8d16-649478a610c9" providerId="ADAL" clId="{C98AEF26-B185-47EF-B176-5F531B934E05}" dt="2025-05-06T13:21:36.613" v="2557" actId="47"/>
        <pc:sldMkLst>
          <pc:docMk/>
          <pc:sldMk cId="1475661277" sldId="650"/>
        </pc:sldMkLst>
      </pc:sldChg>
      <pc:sldChg chg="new del">
        <pc:chgData name="Zi Yun Zhang (CSI INTERFUSION INC)" userId="478c303d-c753-4ec6-8d16-649478a610c9" providerId="ADAL" clId="{C98AEF26-B185-47EF-B176-5F531B934E05}" dt="2025-05-06T13:21:36.979" v="2558" actId="47"/>
        <pc:sldMkLst>
          <pc:docMk/>
          <pc:sldMk cId="4150930847" sldId="651"/>
        </pc:sldMkLst>
      </pc:sldChg>
      <pc:sldChg chg="new del">
        <pc:chgData name="Zi Yun Zhang (CSI INTERFUSION INC)" userId="478c303d-c753-4ec6-8d16-649478a610c9" providerId="ADAL" clId="{C98AEF26-B185-47EF-B176-5F531B934E05}" dt="2025-05-06T13:21:37.343" v="2559" actId="47"/>
        <pc:sldMkLst>
          <pc:docMk/>
          <pc:sldMk cId="1673266737" sldId="652"/>
        </pc:sldMkLst>
      </pc:sldChg>
      <pc:sldChg chg="new del">
        <pc:chgData name="Zi Yun Zhang (CSI INTERFUSION INC)" userId="478c303d-c753-4ec6-8d16-649478a610c9" providerId="ADAL" clId="{C98AEF26-B185-47EF-B176-5F531B934E05}" dt="2025-05-06T13:21:37.615" v="2560" actId="47"/>
        <pc:sldMkLst>
          <pc:docMk/>
          <pc:sldMk cId="4121892678" sldId="653"/>
        </pc:sldMkLst>
      </pc:sldChg>
      <pc:sldChg chg="new del">
        <pc:chgData name="Zi Yun Zhang (CSI INTERFUSION INC)" userId="478c303d-c753-4ec6-8d16-649478a610c9" providerId="ADAL" clId="{C98AEF26-B185-47EF-B176-5F531B934E05}" dt="2025-05-06T13:21:37.980" v="2561" actId="47"/>
        <pc:sldMkLst>
          <pc:docMk/>
          <pc:sldMk cId="2495214606" sldId="654"/>
        </pc:sldMkLst>
      </pc:sldChg>
      <pc:sldChg chg="new del">
        <pc:chgData name="Zi Yun Zhang (CSI INTERFUSION INC)" userId="478c303d-c753-4ec6-8d16-649478a610c9" providerId="ADAL" clId="{C98AEF26-B185-47EF-B176-5F531B934E05}" dt="2025-05-06T13:21:38.293" v="2562" actId="47"/>
        <pc:sldMkLst>
          <pc:docMk/>
          <pc:sldMk cId="1416083485" sldId="655"/>
        </pc:sldMkLst>
      </pc:sldChg>
      <pc:sldChg chg="new del">
        <pc:chgData name="Zi Yun Zhang (CSI INTERFUSION INC)" userId="478c303d-c753-4ec6-8d16-649478a610c9" providerId="ADAL" clId="{C98AEF26-B185-47EF-B176-5F531B934E05}" dt="2025-05-06T13:21:38.608" v="2563" actId="47"/>
        <pc:sldMkLst>
          <pc:docMk/>
          <pc:sldMk cId="3150471010" sldId="656"/>
        </pc:sldMkLst>
      </pc:sldChg>
      <pc:sldChg chg="new del">
        <pc:chgData name="Zi Yun Zhang (CSI INTERFUSION INC)" userId="478c303d-c753-4ec6-8d16-649478a610c9" providerId="ADAL" clId="{C98AEF26-B185-47EF-B176-5F531B934E05}" dt="2025-05-06T13:21:38.866" v="2564" actId="47"/>
        <pc:sldMkLst>
          <pc:docMk/>
          <pc:sldMk cId="3188421950" sldId="657"/>
        </pc:sldMkLst>
      </pc:sldChg>
      <pc:sldChg chg="new del">
        <pc:chgData name="Zi Yun Zhang (CSI INTERFUSION INC)" userId="478c303d-c753-4ec6-8d16-649478a610c9" providerId="ADAL" clId="{C98AEF26-B185-47EF-B176-5F531B934E05}" dt="2025-05-06T13:21:39.179" v="2565" actId="47"/>
        <pc:sldMkLst>
          <pc:docMk/>
          <pc:sldMk cId="2382143284" sldId="658"/>
        </pc:sldMkLst>
      </pc:sldChg>
      <pc:sldChg chg="new del">
        <pc:chgData name="Zi Yun Zhang (CSI INTERFUSION INC)" userId="478c303d-c753-4ec6-8d16-649478a610c9" providerId="ADAL" clId="{C98AEF26-B185-47EF-B176-5F531B934E05}" dt="2025-05-06T13:21:39.462" v="2566" actId="47"/>
        <pc:sldMkLst>
          <pc:docMk/>
          <pc:sldMk cId="2451554287" sldId="659"/>
        </pc:sldMkLst>
      </pc:sldChg>
      <pc:sldChg chg="new del">
        <pc:chgData name="Zi Yun Zhang (CSI INTERFUSION INC)" userId="478c303d-c753-4ec6-8d16-649478a610c9" providerId="ADAL" clId="{C98AEF26-B185-47EF-B176-5F531B934E05}" dt="2025-05-06T13:21:39.942" v="2567" actId="47"/>
        <pc:sldMkLst>
          <pc:docMk/>
          <pc:sldMk cId="2525728262" sldId="660"/>
        </pc:sldMkLst>
      </pc:sldChg>
      <pc:sldChg chg="new del">
        <pc:chgData name="Zi Yun Zhang (CSI INTERFUSION INC)" userId="478c303d-c753-4ec6-8d16-649478a610c9" providerId="ADAL" clId="{C98AEF26-B185-47EF-B176-5F531B934E05}" dt="2025-05-06T13:21:40.308" v="2568" actId="47"/>
        <pc:sldMkLst>
          <pc:docMk/>
          <pc:sldMk cId="3978301963" sldId="661"/>
        </pc:sldMkLst>
      </pc:sldChg>
      <pc:sldChg chg="new del">
        <pc:chgData name="Zi Yun Zhang (CSI INTERFUSION INC)" userId="478c303d-c753-4ec6-8d16-649478a610c9" providerId="ADAL" clId="{C98AEF26-B185-47EF-B176-5F531B934E05}" dt="2025-05-06T13:21:41.157" v="2569" actId="47"/>
        <pc:sldMkLst>
          <pc:docMk/>
          <pc:sldMk cId="1777758286" sldId="662"/>
        </pc:sldMkLst>
      </pc:sldChg>
      <pc:sldChg chg="new del">
        <pc:chgData name="Zi Yun Zhang (CSI INTERFUSION INC)" userId="478c303d-c753-4ec6-8d16-649478a610c9" providerId="ADAL" clId="{C98AEF26-B185-47EF-B176-5F531B934E05}" dt="2025-05-06T13:21:41.580" v="2570" actId="47"/>
        <pc:sldMkLst>
          <pc:docMk/>
          <pc:sldMk cId="500065882" sldId="663"/>
        </pc:sldMkLst>
      </pc:sldChg>
      <pc:sldChg chg="new del">
        <pc:chgData name="Zi Yun Zhang (CSI INTERFUSION INC)" userId="478c303d-c753-4ec6-8d16-649478a610c9" providerId="ADAL" clId="{C98AEF26-B185-47EF-B176-5F531B934E05}" dt="2025-05-06T13:21:41.977" v="2571" actId="47"/>
        <pc:sldMkLst>
          <pc:docMk/>
          <pc:sldMk cId="4041847241" sldId="664"/>
        </pc:sldMkLst>
      </pc:sldChg>
      <pc:sldChg chg="new del">
        <pc:chgData name="Zi Yun Zhang (CSI INTERFUSION INC)" userId="478c303d-c753-4ec6-8d16-649478a610c9" providerId="ADAL" clId="{C98AEF26-B185-47EF-B176-5F531B934E05}" dt="2025-05-06T13:21:42.327" v="2572" actId="47"/>
        <pc:sldMkLst>
          <pc:docMk/>
          <pc:sldMk cId="996560124" sldId="665"/>
        </pc:sldMkLst>
      </pc:sldChg>
      <pc:sldChg chg="new del">
        <pc:chgData name="Zi Yun Zhang (CSI INTERFUSION INC)" userId="478c303d-c753-4ec6-8d16-649478a610c9" providerId="ADAL" clId="{C98AEF26-B185-47EF-B176-5F531B934E05}" dt="2025-05-06T13:21:42.678" v="2573" actId="47"/>
        <pc:sldMkLst>
          <pc:docMk/>
          <pc:sldMk cId="3965044584" sldId="666"/>
        </pc:sldMkLst>
      </pc:sldChg>
      <pc:sldChg chg="new del">
        <pc:chgData name="Zi Yun Zhang (CSI INTERFUSION INC)" userId="478c303d-c753-4ec6-8d16-649478a610c9" providerId="ADAL" clId="{C98AEF26-B185-47EF-B176-5F531B934E05}" dt="2025-05-06T13:21:42.981" v="2574" actId="47"/>
        <pc:sldMkLst>
          <pc:docMk/>
          <pc:sldMk cId="3895597089" sldId="667"/>
        </pc:sldMkLst>
      </pc:sldChg>
      <pc:sldChg chg="new del">
        <pc:chgData name="Zi Yun Zhang (CSI INTERFUSION INC)" userId="478c303d-c753-4ec6-8d16-649478a610c9" providerId="ADAL" clId="{C98AEF26-B185-47EF-B176-5F531B934E05}" dt="2025-05-06T13:21:43.347" v="2575" actId="47"/>
        <pc:sldMkLst>
          <pc:docMk/>
          <pc:sldMk cId="3718506540" sldId="668"/>
        </pc:sldMkLst>
      </pc:sldChg>
      <pc:sldChg chg="new del">
        <pc:chgData name="Zi Yun Zhang (CSI INTERFUSION INC)" userId="478c303d-c753-4ec6-8d16-649478a610c9" providerId="ADAL" clId="{C98AEF26-B185-47EF-B176-5F531B934E05}" dt="2025-05-06T13:21:43.699" v="2576" actId="47"/>
        <pc:sldMkLst>
          <pc:docMk/>
          <pc:sldMk cId="488749644" sldId="669"/>
        </pc:sldMkLst>
      </pc:sldChg>
      <pc:sldChg chg="new del">
        <pc:chgData name="Zi Yun Zhang (CSI INTERFUSION INC)" userId="478c303d-c753-4ec6-8d16-649478a610c9" providerId="ADAL" clId="{C98AEF26-B185-47EF-B176-5F531B934E05}" dt="2025-05-06T13:21:44.056" v="2577" actId="47"/>
        <pc:sldMkLst>
          <pc:docMk/>
          <pc:sldMk cId="2362205870" sldId="670"/>
        </pc:sldMkLst>
      </pc:sldChg>
      <pc:sldChg chg="new del">
        <pc:chgData name="Zi Yun Zhang (CSI INTERFUSION INC)" userId="478c303d-c753-4ec6-8d16-649478a610c9" providerId="ADAL" clId="{C98AEF26-B185-47EF-B176-5F531B934E05}" dt="2025-05-06T13:21:44.383" v="2578" actId="47"/>
        <pc:sldMkLst>
          <pc:docMk/>
          <pc:sldMk cId="303089185" sldId="671"/>
        </pc:sldMkLst>
      </pc:sldChg>
      <pc:sldChg chg="new del">
        <pc:chgData name="Zi Yun Zhang (CSI INTERFUSION INC)" userId="478c303d-c753-4ec6-8d16-649478a610c9" providerId="ADAL" clId="{C98AEF26-B185-47EF-B176-5F531B934E05}" dt="2025-05-06T13:21:44.711" v="2579" actId="47"/>
        <pc:sldMkLst>
          <pc:docMk/>
          <pc:sldMk cId="2050074038" sldId="672"/>
        </pc:sldMkLst>
      </pc:sldChg>
      <pc:sldChg chg="new del">
        <pc:chgData name="Zi Yun Zhang (CSI INTERFUSION INC)" userId="478c303d-c753-4ec6-8d16-649478a610c9" providerId="ADAL" clId="{C98AEF26-B185-47EF-B176-5F531B934E05}" dt="2025-05-06T13:21:45.012" v="2580" actId="47"/>
        <pc:sldMkLst>
          <pc:docMk/>
          <pc:sldMk cId="901222994" sldId="673"/>
        </pc:sldMkLst>
      </pc:sldChg>
      <pc:sldChg chg="new del">
        <pc:chgData name="Zi Yun Zhang (CSI INTERFUSION INC)" userId="478c303d-c753-4ec6-8d16-649478a610c9" providerId="ADAL" clId="{C98AEF26-B185-47EF-B176-5F531B934E05}" dt="2025-05-06T13:21:45.285" v="2581" actId="47"/>
        <pc:sldMkLst>
          <pc:docMk/>
          <pc:sldMk cId="2777143577" sldId="674"/>
        </pc:sldMkLst>
      </pc:sldChg>
      <pc:sldChg chg="new del">
        <pc:chgData name="Zi Yun Zhang (CSI INTERFUSION INC)" userId="478c303d-c753-4ec6-8d16-649478a610c9" providerId="ADAL" clId="{C98AEF26-B185-47EF-B176-5F531B934E05}" dt="2025-05-06T13:21:45.896" v="2582" actId="47"/>
        <pc:sldMkLst>
          <pc:docMk/>
          <pc:sldMk cId="547056317" sldId="675"/>
        </pc:sldMkLst>
      </pc:sldChg>
      <pc:sldChg chg="new del">
        <pc:chgData name="Zi Yun Zhang (CSI INTERFUSION INC)" userId="478c303d-c753-4ec6-8d16-649478a610c9" providerId="ADAL" clId="{C98AEF26-B185-47EF-B176-5F531B934E05}" dt="2025-05-06T13:21:46.192" v="2583" actId="47"/>
        <pc:sldMkLst>
          <pc:docMk/>
          <pc:sldMk cId="967424863" sldId="676"/>
        </pc:sldMkLst>
      </pc:sldChg>
      <pc:sldChg chg="new del">
        <pc:chgData name="Zi Yun Zhang (CSI INTERFUSION INC)" userId="478c303d-c753-4ec6-8d16-649478a610c9" providerId="ADAL" clId="{C98AEF26-B185-47EF-B176-5F531B934E05}" dt="2025-05-06T13:21:46.459" v="2584" actId="47"/>
        <pc:sldMkLst>
          <pc:docMk/>
          <pc:sldMk cId="342813330" sldId="677"/>
        </pc:sldMkLst>
      </pc:sldChg>
      <pc:sldChg chg="new del">
        <pc:chgData name="Zi Yun Zhang (CSI INTERFUSION INC)" userId="478c303d-c753-4ec6-8d16-649478a610c9" providerId="ADAL" clId="{C98AEF26-B185-47EF-B176-5F531B934E05}" dt="2025-05-06T13:21:46.790" v="2585" actId="47"/>
        <pc:sldMkLst>
          <pc:docMk/>
          <pc:sldMk cId="144958939" sldId="678"/>
        </pc:sldMkLst>
      </pc:sldChg>
      <pc:sldChg chg="new del">
        <pc:chgData name="Zi Yun Zhang (CSI INTERFUSION INC)" userId="478c303d-c753-4ec6-8d16-649478a610c9" providerId="ADAL" clId="{C98AEF26-B185-47EF-B176-5F531B934E05}" dt="2025-05-06T13:21:47.360" v="2586" actId="47"/>
        <pc:sldMkLst>
          <pc:docMk/>
          <pc:sldMk cId="1881706204" sldId="679"/>
        </pc:sldMkLst>
      </pc:sldChg>
      <pc:sldChg chg="new del">
        <pc:chgData name="Zi Yun Zhang (CSI INTERFUSION INC)" userId="478c303d-c753-4ec6-8d16-649478a610c9" providerId="ADAL" clId="{C98AEF26-B185-47EF-B176-5F531B934E05}" dt="2025-05-06T13:21:47.647" v="2587" actId="47"/>
        <pc:sldMkLst>
          <pc:docMk/>
          <pc:sldMk cId="2059326897" sldId="680"/>
        </pc:sldMkLst>
      </pc:sldChg>
      <pc:sldChg chg="new del">
        <pc:chgData name="Zi Yun Zhang (CSI INTERFUSION INC)" userId="478c303d-c753-4ec6-8d16-649478a610c9" providerId="ADAL" clId="{C98AEF26-B185-47EF-B176-5F531B934E05}" dt="2025-05-06T13:21:48.030" v="2588" actId="47"/>
        <pc:sldMkLst>
          <pc:docMk/>
          <pc:sldMk cId="3374935801" sldId="681"/>
        </pc:sldMkLst>
      </pc:sldChg>
      <pc:sldChg chg="new add del">
        <pc:chgData name="Zi Yun Zhang (CSI INTERFUSION INC)" userId="478c303d-c753-4ec6-8d16-649478a610c9" providerId="ADAL" clId="{C98AEF26-B185-47EF-B176-5F531B934E05}" dt="2025-05-06T13:22:17.399" v="2593" actId="47"/>
        <pc:sldMkLst>
          <pc:docMk/>
          <pc:sldMk cId="4084937302" sldId="682"/>
        </pc:sldMkLst>
      </pc:sldChg>
      <pc:sldChg chg="new add del">
        <pc:chgData name="Zi Yun Zhang (CSI INTERFUSION INC)" userId="478c303d-c753-4ec6-8d16-649478a610c9" providerId="ADAL" clId="{C98AEF26-B185-47EF-B176-5F531B934E05}" dt="2025-05-06T13:22:18.379" v="2594" actId="47"/>
        <pc:sldMkLst>
          <pc:docMk/>
          <pc:sldMk cId="453914217" sldId="683"/>
        </pc:sldMkLst>
      </pc:sldChg>
      <pc:sldChg chg="new del">
        <pc:chgData name="Zi Yun Zhang (CSI INTERFUSION INC)" userId="478c303d-c753-4ec6-8d16-649478a610c9" providerId="ADAL" clId="{C98AEF26-B185-47EF-B176-5F531B934E05}" dt="2025-05-06T13:11:18.027" v="361" actId="47"/>
        <pc:sldMkLst>
          <pc:docMk/>
          <pc:sldMk cId="2522842636" sldId="684"/>
        </pc:sldMkLst>
      </pc:sldChg>
      <pc:sldChg chg="new del">
        <pc:chgData name="Zi Yun Zhang (CSI INTERFUSION INC)" userId="478c303d-c753-4ec6-8d16-649478a610c9" providerId="ADAL" clId="{C98AEF26-B185-47EF-B176-5F531B934E05}" dt="2025-05-06T13:22:21.855" v="2595" actId="47"/>
        <pc:sldMkLst>
          <pc:docMk/>
          <pc:sldMk cId="3328831069" sldId="684"/>
        </pc:sldMkLst>
      </pc:sldChg>
      <pc:sldChg chg="new del ord">
        <pc:chgData name="Zi Yun Zhang (CSI INTERFUSION INC)" userId="478c303d-c753-4ec6-8d16-649478a610c9" providerId="ADAL" clId="{C98AEF26-B185-47EF-B176-5F531B934E05}" dt="2025-05-06T13:13:34.054" v="364" actId="2696"/>
        <pc:sldMkLst>
          <pc:docMk/>
          <pc:sldMk cId="3364445124" sldId="684"/>
        </pc:sldMkLst>
      </pc:sldChg>
      <pc:sldChg chg="new del">
        <pc:chgData name="Zi Yun Zhang (CSI INTERFUSION INC)" userId="478c303d-c753-4ec6-8d16-649478a610c9" providerId="ADAL" clId="{C98AEF26-B185-47EF-B176-5F531B934E05}" dt="2025-05-06T13:22:26.283" v="2596" actId="47"/>
        <pc:sldMkLst>
          <pc:docMk/>
          <pc:sldMk cId="1793890114" sldId="685"/>
        </pc:sldMkLst>
      </pc:sldChg>
      <pc:sldChg chg="new del">
        <pc:chgData name="Zi Yun Zhang (CSI INTERFUSION INC)" userId="478c303d-c753-4ec6-8d16-649478a610c9" providerId="ADAL" clId="{C98AEF26-B185-47EF-B176-5F531B934E05}" dt="2025-05-06T13:22:27.508" v="2597" actId="47"/>
        <pc:sldMkLst>
          <pc:docMk/>
          <pc:sldMk cId="353860939" sldId="686"/>
        </pc:sldMkLst>
      </pc:sldChg>
      <pc:sldChg chg="new del">
        <pc:chgData name="Zi Yun Zhang (CSI INTERFUSION INC)" userId="478c303d-c753-4ec6-8d16-649478a610c9" providerId="ADAL" clId="{C98AEF26-B185-47EF-B176-5F531B934E05}" dt="2025-05-06T13:22:48.038" v="2598" actId="47"/>
        <pc:sldMkLst>
          <pc:docMk/>
          <pc:sldMk cId="2593223987" sldId="687"/>
        </pc:sldMkLst>
      </pc:sldChg>
      <pc:sldChg chg="new del">
        <pc:chgData name="Zi Yun Zhang (CSI INTERFUSION INC)" userId="478c303d-c753-4ec6-8d16-649478a610c9" providerId="ADAL" clId="{C98AEF26-B185-47EF-B176-5F531B934E05}" dt="2025-05-06T13:22:48.998" v="2599" actId="47"/>
        <pc:sldMkLst>
          <pc:docMk/>
          <pc:sldMk cId="454431714" sldId="688"/>
        </pc:sldMkLst>
      </pc:sldChg>
      <pc:sldChg chg="new del">
        <pc:chgData name="Zi Yun Zhang (CSI INTERFUSION INC)" userId="478c303d-c753-4ec6-8d16-649478a610c9" providerId="ADAL" clId="{C98AEF26-B185-47EF-B176-5F531B934E05}" dt="2025-05-06T13:22:49.330" v="2600" actId="47"/>
        <pc:sldMkLst>
          <pc:docMk/>
          <pc:sldMk cId="29781090" sldId="689"/>
        </pc:sldMkLst>
      </pc:sldChg>
      <pc:sldChg chg="new del">
        <pc:chgData name="Zi Yun Zhang (CSI INTERFUSION INC)" userId="478c303d-c753-4ec6-8d16-649478a610c9" providerId="ADAL" clId="{C98AEF26-B185-47EF-B176-5F531B934E05}" dt="2025-05-06T13:22:49.627" v="2601" actId="47"/>
        <pc:sldMkLst>
          <pc:docMk/>
          <pc:sldMk cId="380568248" sldId="690"/>
        </pc:sldMkLst>
      </pc:sldChg>
      <pc:sldChg chg="new del">
        <pc:chgData name="Zi Yun Zhang (CSI INTERFUSION INC)" userId="478c303d-c753-4ec6-8d16-649478a610c9" providerId="ADAL" clId="{C98AEF26-B185-47EF-B176-5F531B934E05}" dt="2025-05-06T13:22:49.907" v="2602" actId="47"/>
        <pc:sldMkLst>
          <pc:docMk/>
          <pc:sldMk cId="638122316" sldId="691"/>
        </pc:sldMkLst>
      </pc:sldChg>
      <pc:sldChg chg="new del">
        <pc:chgData name="Zi Yun Zhang (CSI INTERFUSION INC)" userId="478c303d-c753-4ec6-8d16-649478a610c9" providerId="ADAL" clId="{C98AEF26-B185-47EF-B176-5F531B934E05}" dt="2025-05-06T13:22:50.159" v="2603" actId="47"/>
        <pc:sldMkLst>
          <pc:docMk/>
          <pc:sldMk cId="2014189706" sldId="692"/>
        </pc:sldMkLst>
      </pc:sldChg>
      <pc:sldChg chg="new del">
        <pc:chgData name="Zi Yun Zhang (CSI INTERFUSION INC)" userId="478c303d-c753-4ec6-8d16-649478a610c9" providerId="ADAL" clId="{C98AEF26-B185-47EF-B176-5F531B934E05}" dt="2025-05-06T13:22:50.399" v="2604" actId="47"/>
        <pc:sldMkLst>
          <pc:docMk/>
          <pc:sldMk cId="3454619887" sldId="693"/>
        </pc:sldMkLst>
      </pc:sldChg>
      <pc:sldChg chg="new del">
        <pc:chgData name="Zi Yun Zhang (CSI INTERFUSION INC)" userId="478c303d-c753-4ec6-8d16-649478a610c9" providerId="ADAL" clId="{C98AEF26-B185-47EF-B176-5F531B934E05}" dt="2025-05-06T13:22:50.639" v="2605" actId="47"/>
        <pc:sldMkLst>
          <pc:docMk/>
          <pc:sldMk cId="1784458602" sldId="694"/>
        </pc:sldMkLst>
      </pc:sldChg>
      <pc:sldChg chg="new del">
        <pc:chgData name="Zi Yun Zhang (CSI INTERFUSION INC)" userId="478c303d-c753-4ec6-8d16-649478a610c9" providerId="ADAL" clId="{C98AEF26-B185-47EF-B176-5F531B934E05}" dt="2025-05-06T13:22:50.914" v="2606" actId="47"/>
        <pc:sldMkLst>
          <pc:docMk/>
          <pc:sldMk cId="248482890" sldId="695"/>
        </pc:sldMkLst>
      </pc:sldChg>
      <pc:sldChg chg="new del">
        <pc:chgData name="Zi Yun Zhang (CSI INTERFUSION INC)" userId="478c303d-c753-4ec6-8d16-649478a610c9" providerId="ADAL" clId="{C98AEF26-B185-47EF-B176-5F531B934E05}" dt="2025-05-06T13:22:51.196" v="2607" actId="47"/>
        <pc:sldMkLst>
          <pc:docMk/>
          <pc:sldMk cId="2297660300" sldId="696"/>
        </pc:sldMkLst>
      </pc:sldChg>
      <pc:sldChg chg="new del">
        <pc:chgData name="Zi Yun Zhang (CSI INTERFUSION INC)" userId="478c303d-c753-4ec6-8d16-649478a610c9" providerId="ADAL" clId="{C98AEF26-B185-47EF-B176-5F531B934E05}" dt="2025-05-06T13:22:51.513" v="2608" actId="47"/>
        <pc:sldMkLst>
          <pc:docMk/>
          <pc:sldMk cId="1774557082" sldId="697"/>
        </pc:sldMkLst>
      </pc:sldChg>
      <pc:sldChg chg="new del">
        <pc:chgData name="Zi Yun Zhang (CSI INTERFUSION INC)" userId="478c303d-c753-4ec6-8d16-649478a610c9" providerId="ADAL" clId="{C98AEF26-B185-47EF-B176-5F531B934E05}" dt="2025-05-06T13:22:51.737" v="2609" actId="47"/>
        <pc:sldMkLst>
          <pc:docMk/>
          <pc:sldMk cId="3662568129" sldId="698"/>
        </pc:sldMkLst>
      </pc:sldChg>
      <pc:sldChg chg="new del">
        <pc:chgData name="Zi Yun Zhang (CSI INTERFUSION INC)" userId="478c303d-c753-4ec6-8d16-649478a610c9" providerId="ADAL" clId="{C98AEF26-B185-47EF-B176-5F531B934E05}" dt="2025-05-06T13:22:52.037" v="2610" actId="47"/>
        <pc:sldMkLst>
          <pc:docMk/>
          <pc:sldMk cId="883837763" sldId="699"/>
        </pc:sldMkLst>
      </pc:sldChg>
      <pc:sldChg chg="new del">
        <pc:chgData name="Zi Yun Zhang (CSI INTERFUSION INC)" userId="478c303d-c753-4ec6-8d16-649478a610c9" providerId="ADAL" clId="{C98AEF26-B185-47EF-B176-5F531B934E05}" dt="2025-05-06T13:22:52.321" v="2611" actId="47"/>
        <pc:sldMkLst>
          <pc:docMk/>
          <pc:sldMk cId="3285451176" sldId="700"/>
        </pc:sldMkLst>
      </pc:sldChg>
      <pc:sldChg chg="new del">
        <pc:chgData name="Zi Yun Zhang (CSI INTERFUSION INC)" userId="478c303d-c753-4ec6-8d16-649478a610c9" providerId="ADAL" clId="{C98AEF26-B185-47EF-B176-5F531B934E05}" dt="2025-05-06T13:22:52.628" v="2612" actId="47"/>
        <pc:sldMkLst>
          <pc:docMk/>
          <pc:sldMk cId="4145680546" sldId="701"/>
        </pc:sldMkLst>
      </pc:sldChg>
      <pc:sldChg chg="new del">
        <pc:chgData name="Zi Yun Zhang (CSI INTERFUSION INC)" userId="478c303d-c753-4ec6-8d16-649478a610c9" providerId="ADAL" clId="{C98AEF26-B185-47EF-B176-5F531B934E05}" dt="2025-05-06T13:22:52.868" v="2613" actId="47"/>
        <pc:sldMkLst>
          <pc:docMk/>
          <pc:sldMk cId="2933399531" sldId="702"/>
        </pc:sldMkLst>
      </pc:sldChg>
      <pc:sldChg chg="new del">
        <pc:chgData name="Zi Yun Zhang (CSI INTERFUSION INC)" userId="478c303d-c753-4ec6-8d16-649478a610c9" providerId="ADAL" clId="{C98AEF26-B185-47EF-B176-5F531B934E05}" dt="2025-05-06T13:22:53.135" v="2614" actId="47"/>
        <pc:sldMkLst>
          <pc:docMk/>
          <pc:sldMk cId="157041068" sldId="703"/>
        </pc:sldMkLst>
      </pc:sldChg>
      <pc:sldChg chg="new del">
        <pc:chgData name="Zi Yun Zhang (CSI INTERFUSION INC)" userId="478c303d-c753-4ec6-8d16-649478a610c9" providerId="ADAL" clId="{C98AEF26-B185-47EF-B176-5F531B934E05}" dt="2025-05-06T13:22:53.392" v="2615" actId="47"/>
        <pc:sldMkLst>
          <pc:docMk/>
          <pc:sldMk cId="2850468090" sldId="704"/>
        </pc:sldMkLst>
      </pc:sldChg>
      <pc:sldChg chg="new del">
        <pc:chgData name="Zi Yun Zhang (CSI INTERFUSION INC)" userId="478c303d-c753-4ec6-8d16-649478a610c9" providerId="ADAL" clId="{C98AEF26-B185-47EF-B176-5F531B934E05}" dt="2025-05-06T13:22:53.628" v="2616" actId="47"/>
        <pc:sldMkLst>
          <pc:docMk/>
          <pc:sldMk cId="58720755" sldId="705"/>
        </pc:sldMkLst>
      </pc:sldChg>
      <pc:sldChg chg="new del">
        <pc:chgData name="Zi Yun Zhang (CSI INTERFUSION INC)" userId="478c303d-c753-4ec6-8d16-649478a610c9" providerId="ADAL" clId="{C98AEF26-B185-47EF-B176-5F531B934E05}" dt="2025-05-06T13:22:53.901" v="2617" actId="47"/>
        <pc:sldMkLst>
          <pc:docMk/>
          <pc:sldMk cId="861725713" sldId="706"/>
        </pc:sldMkLst>
      </pc:sldChg>
      <pc:sldChg chg="new del">
        <pc:chgData name="Zi Yun Zhang (CSI INTERFUSION INC)" userId="478c303d-c753-4ec6-8d16-649478a610c9" providerId="ADAL" clId="{C98AEF26-B185-47EF-B176-5F531B934E05}" dt="2025-05-06T13:22:54.167" v="2618" actId="47"/>
        <pc:sldMkLst>
          <pc:docMk/>
          <pc:sldMk cId="3161162025" sldId="707"/>
        </pc:sldMkLst>
      </pc:sldChg>
      <pc:sldChg chg="new del">
        <pc:chgData name="Zi Yun Zhang (CSI INTERFUSION INC)" userId="478c303d-c753-4ec6-8d16-649478a610c9" providerId="ADAL" clId="{C98AEF26-B185-47EF-B176-5F531B934E05}" dt="2025-05-06T13:22:54.432" v="2619" actId="47"/>
        <pc:sldMkLst>
          <pc:docMk/>
          <pc:sldMk cId="2479143387" sldId="708"/>
        </pc:sldMkLst>
      </pc:sldChg>
      <pc:sldChg chg="new del">
        <pc:chgData name="Zi Yun Zhang (CSI INTERFUSION INC)" userId="478c303d-c753-4ec6-8d16-649478a610c9" providerId="ADAL" clId="{C98AEF26-B185-47EF-B176-5F531B934E05}" dt="2025-05-06T13:22:54.697" v="2620" actId="47"/>
        <pc:sldMkLst>
          <pc:docMk/>
          <pc:sldMk cId="791615677" sldId="709"/>
        </pc:sldMkLst>
      </pc:sldChg>
      <pc:sldChg chg="new del">
        <pc:chgData name="Zi Yun Zhang (CSI INTERFUSION INC)" userId="478c303d-c753-4ec6-8d16-649478a610c9" providerId="ADAL" clId="{C98AEF26-B185-47EF-B176-5F531B934E05}" dt="2025-05-06T13:22:54.972" v="2621" actId="47"/>
        <pc:sldMkLst>
          <pc:docMk/>
          <pc:sldMk cId="4248835036" sldId="710"/>
        </pc:sldMkLst>
      </pc:sldChg>
      <pc:sldChg chg="new del">
        <pc:chgData name="Zi Yun Zhang (CSI INTERFUSION INC)" userId="478c303d-c753-4ec6-8d16-649478a610c9" providerId="ADAL" clId="{C98AEF26-B185-47EF-B176-5F531B934E05}" dt="2025-05-06T13:22:55.303" v="2622" actId="47"/>
        <pc:sldMkLst>
          <pc:docMk/>
          <pc:sldMk cId="3678066654" sldId="711"/>
        </pc:sldMkLst>
      </pc:sldChg>
      <pc:sldChg chg="new del">
        <pc:chgData name="Zi Yun Zhang (CSI INTERFUSION INC)" userId="478c303d-c753-4ec6-8d16-649478a610c9" providerId="ADAL" clId="{C98AEF26-B185-47EF-B176-5F531B934E05}" dt="2025-05-06T13:22:55.573" v="2623" actId="47"/>
        <pc:sldMkLst>
          <pc:docMk/>
          <pc:sldMk cId="83602893" sldId="712"/>
        </pc:sldMkLst>
      </pc:sldChg>
      <pc:sldChg chg="new del">
        <pc:chgData name="Zi Yun Zhang (CSI INTERFUSION INC)" userId="478c303d-c753-4ec6-8d16-649478a610c9" providerId="ADAL" clId="{C98AEF26-B185-47EF-B176-5F531B934E05}" dt="2025-05-06T13:22:55.837" v="2624" actId="47"/>
        <pc:sldMkLst>
          <pc:docMk/>
          <pc:sldMk cId="3796543174" sldId="713"/>
        </pc:sldMkLst>
      </pc:sldChg>
      <pc:sldChg chg="new del">
        <pc:chgData name="Zi Yun Zhang (CSI INTERFUSION INC)" userId="478c303d-c753-4ec6-8d16-649478a610c9" providerId="ADAL" clId="{C98AEF26-B185-47EF-B176-5F531B934E05}" dt="2025-05-06T13:22:56.088" v="2625" actId="47"/>
        <pc:sldMkLst>
          <pc:docMk/>
          <pc:sldMk cId="127293845" sldId="714"/>
        </pc:sldMkLst>
      </pc:sldChg>
      <pc:sldChg chg="new del">
        <pc:chgData name="Zi Yun Zhang (CSI INTERFUSION INC)" userId="478c303d-c753-4ec6-8d16-649478a610c9" providerId="ADAL" clId="{C98AEF26-B185-47EF-B176-5F531B934E05}" dt="2025-05-06T13:22:56.284" v="2626" actId="47"/>
        <pc:sldMkLst>
          <pc:docMk/>
          <pc:sldMk cId="2713582750" sldId="715"/>
        </pc:sldMkLst>
      </pc:sldChg>
      <pc:sldChg chg="new del">
        <pc:chgData name="Zi Yun Zhang (CSI INTERFUSION INC)" userId="478c303d-c753-4ec6-8d16-649478a610c9" providerId="ADAL" clId="{C98AEF26-B185-47EF-B176-5F531B934E05}" dt="2025-05-06T13:23:31.364" v="2627" actId="47"/>
        <pc:sldMkLst>
          <pc:docMk/>
          <pc:sldMk cId="658767977" sldId="716"/>
        </pc:sldMkLst>
      </pc:sldChg>
      <pc:sldChg chg="new del">
        <pc:chgData name="Zi Yun Zhang (CSI INTERFUSION INC)" userId="478c303d-c753-4ec6-8d16-649478a610c9" providerId="ADAL" clId="{C98AEF26-B185-47EF-B176-5F531B934E05}" dt="2025-05-06T13:24:01.908" v="2628" actId="47"/>
        <pc:sldMkLst>
          <pc:docMk/>
          <pc:sldMk cId="1000580710" sldId="717"/>
        </pc:sldMkLst>
      </pc:sldChg>
      <pc:sldChg chg="new del">
        <pc:chgData name="Zi Yun Zhang (CSI INTERFUSION INC)" userId="478c303d-c753-4ec6-8d16-649478a610c9" providerId="ADAL" clId="{C98AEF26-B185-47EF-B176-5F531B934E05}" dt="2025-05-06T13:25:52.172" v="2655" actId="47"/>
        <pc:sldMkLst>
          <pc:docMk/>
          <pc:sldMk cId="1884689280" sldId="718"/>
        </pc:sldMkLst>
      </pc:sldChg>
      <pc:sldChg chg="new del">
        <pc:chgData name="Zi Yun Zhang (CSI INTERFUSION INC)" userId="478c303d-c753-4ec6-8d16-649478a610c9" providerId="ADAL" clId="{C98AEF26-B185-47EF-B176-5F531B934E05}" dt="2025-05-06T13:25:52.487" v="2656" actId="47"/>
        <pc:sldMkLst>
          <pc:docMk/>
          <pc:sldMk cId="1538301987" sldId="719"/>
        </pc:sldMkLst>
      </pc:sldChg>
      <pc:sldChg chg="new del">
        <pc:chgData name="Zi Yun Zhang (CSI INTERFUSION INC)" userId="478c303d-c753-4ec6-8d16-649478a610c9" providerId="ADAL" clId="{C98AEF26-B185-47EF-B176-5F531B934E05}" dt="2025-05-06T13:24:04.415" v="2629" actId="47"/>
        <pc:sldMkLst>
          <pc:docMk/>
          <pc:sldMk cId="4135400789" sldId="720"/>
        </pc:sldMkLst>
      </pc:sldChg>
      <pc:sldChg chg="new del">
        <pc:chgData name="Zi Yun Zhang (CSI INTERFUSION INC)" userId="478c303d-c753-4ec6-8d16-649478a610c9" providerId="ADAL" clId="{C98AEF26-B185-47EF-B176-5F531B934E05}" dt="2025-05-06T13:24:04.789" v="2630" actId="47"/>
        <pc:sldMkLst>
          <pc:docMk/>
          <pc:sldMk cId="837700122" sldId="721"/>
        </pc:sldMkLst>
      </pc:sldChg>
      <pc:sldChg chg="new del">
        <pc:chgData name="Zi Yun Zhang (CSI INTERFUSION INC)" userId="478c303d-c753-4ec6-8d16-649478a610c9" providerId="ADAL" clId="{C98AEF26-B185-47EF-B176-5F531B934E05}" dt="2025-05-06T13:24:05.359" v="2631" actId="47"/>
        <pc:sldMkLst>
          <pc:docMk/>
          <pc:sldMk cId="563743021" sldId="722"/>
        </pc:sldMkLst>
      </pc:sldChg>
      <pc:sldChg chg="new del">
        <pc:chgData name="Zi Yun Zhang (CSI INTERFUSION INC)" userId="478c303d-c753-4ec6-8d16-649478a610c9" providerId="ADAL" clId="{C98AEF26-B185-47EF-B176-5F531B934E05}" dt="2025-05-06T13:24:05.732" v="2632" actId="47"/>
        <pc:sldMkLst>
          <pc:docMk/>
          <pc:sldMk cId="3563508755" sldId="723"/>
        </pc:sldMkLst>
      </pc:sldChg>
      <pc:sldChg chg="new del">
        <pc:chgData name="Zi Yun Zhang (CSI INTERFUSION INC)" userId="478c303d-c753-4ec6-8d16-649478a610c9" providerId="ADAL" clId="{C98AEF26-B185-47EF-B176-5F531B934E05}" dt="2025-05-06T13:24:06.003" v="2633" actId="47"/>
        <pc:sldMkLst>
          <pc:docMk/>
          <pc:sldMk cId="4044596514" sldId="724"/>
        </pc:sldMkLst>
      </pc:sldChg>
      <pc:sldChg chg="new del">
        <pc:chgData name="Zi Yun Zhang (CSI INTERFUSION INC)" userId="478c303d-c753-4ec6-8d16-649478a610c9" providerId="ADAL" clId="{C98AEF26-B185-47EF-B176-5F531B934E05}" dt="2025-05-06T13:24:06.328" v="2634" actId="47"/>
        <pc:sldMkLst>
          <pc:docMk/>
          <pc:sldMk cId="3332478718" sldId="725"/>
        </pc:sldMkLst>
      </pc:sldChg>
      <pc:sldChg chg="new del">
        <pc:chgData name="Zi Yun Zhang (CSI INTERFUSION INC)" userId="478c303d-c753-4ec6-8d16-649478a610c9" providerId="ADAL" clId="{C98AEF26-B185-47EF-B176-5F531B934E05}" dt="2025-05-06T13:24:06.665" v="2635" actId="47"/>
        <pc:sldMkLst>
          <pc:docMk/>
          <pc:sldMk cId="3015153467" sldId="726"/>
        </pc:sldMkLst>
      </pc:sldChg>
      <pc:sldChg chg="new del">
        <pc:chgData name="Zi Yun Zhang (CSI INTERFUSION INC)" userId="478c303d-c753-4ec6-8d16-649478a610c9" providerId="ADAL" clId="{C98AEF26-B185-47EF-B176-5F531B934E05}" dt="2025-05-06T13:24:06.979" v="2636" actId="47"/>
        <pc:sldMkLst>
          <pc:docMk/>
          <pc:sldMk cId="2508103034" sldId="727"/>
        </pc:sldMkLst>
      </pc:sldChg>
      <pc:sldChg chg="new del">
        <pc:chgData name="Zi Yun Zhang (CSI INTERFUSION INC)" userId="478c303d-c753-4ec6-8d16-649478a610c9" providerId="ADAL" clId="{C98AEF26-B185-47EF-B176-5F531B934E05}" dt="2025-05-06T13:24:07.261" v="2637" actId="47"/>
        <pc:sldMkLst>
          <pc:docMk/>
          <pc:sldMk cId="3844608021" sldId="728"/>
        </pc:sldMkLst>
      </pc:sldChg>
      <pc:sldChg chg="new del">
        <pc:chgData name="Zi Yun Zhang (CSI INTERFUSION INC)" userId="478c303d-c753-4ec6-8d16-649478a610c9" providerId="ADAL" clId="{C98AEF26-B185-47EF-B176-5F531B934E05}" dt="2025-05-06T13:24:07.540" v="2638" actId="47"/>
        <pc:sldMkLst>
          <pc:docMk/>
          <pc:sldMk cId="347663395" sldId="729"/>
        </pc:sldMkLst>
      </pc:sldChg>
      <pc:sldChg chg="new del">
        <pc:chgData name="Zi Yun Zhang (CSI INTERFUSION INC)" userId="478c303d-c753-4ec6-8d16-649478a610c9" providerId="ADAL" clId="{C98AEF26-B185-47EF-B176-5F531B934E05}" dt="2025-05-06T13:24:07.805" v="2639" actId="47"/>
        <pc:sldMkLst>
          <pc:docMk/>
          <pc:sldMk cId="567817018" sldId="730"/>
        </pc:sldMkLst>
      </pc:sldChg>
      <pc:sldChg chg="new del">
        <pc:chgData name="Zi Yun Zhang (CSI INTERFUSION INC)" userId="478c303d-c753-4ec6-8d16-649478a610c9" providerId="ADAL" clId="{C98AEF26-B185-47EF-B176-5F531B934E05}" dt="2025-05-06T13:24:08.110" v="2640" actId="47"/>
        <pc:sldMkLst>
          <pc:docMk/>
          <pc:sldMk cId="1986976178" sldId="731"/>
        </pc:sldMkLst>
      </pc:sldChg>
      <pc:sldChg chg="new del">
        <pc:chgData name="Zi Yun Zhang (CSI INTERFUSION INC)" userId="478c303d-c753-4ec6-8d16-649478a610c9" providerId="ADAL" clId="{C98AEF26-B185-47EF-B176-5F531B934E05}" dt="2025-05-06T13:24:08.403" v="2641" actId="47"/>
        <pc:sldMkLst>
          <pc:docMk/>
          <pc:sldMk cId="979576394" sldId="732"/>
        </pc:sldMkLst>
      </pc:sldChg>
      <pc:sldChg chg="new del">
        <pc:chgData name="Zi Yun Zhang (CSI INTERFUSION INC)" userId="478c303d-c753-4ec6-8d16-649478a610c9" providerId="ADAL" clId="{C98AEF26-B185-47EF-B176-5F531B934E05}" dt="2025-05-06T13:24:08.705" v="2642" actId="47"/>
        <pc:sldMkLst>
          <pc:docMk/>
          <pc:sldMk cId="4087501905" sldId="733"/>
        </pc:sldMkLst>
      </pc:sldChg>
      <pc:sldChg chg="new del">
        <pc:chgData name="Zi Yun Zhang (CSI INTERFUSION INC)" userId="478c303d-c753-4ec6-8d16-649478a610c9" providerId="ADAL" clId="{C98AEF26-B185-47EF-B176-5F531B934E05}" dt="2025-05-06T13:24:08.944" v="2643" actId="47"/>
        <pc:sldMkLst>
          <pc:docMk/>
          <pc:sldMk cId="2782343650" sldId="734"/>
        </pc:sldMkLst>
      </pc:sldChg>
      <pc:sldChg chg="new del">
        <pc:chgData name="Zi Yun Zhang (CSI INTERFUSION INC)" userId="478c303d-c753-4ec6-8d16-649478a610c9" providerId="ADAL" clId="{C98AEF26-B185-47EF-B176-5F531B934E05}" dt="2025-05-06T13:24:09.205" v="2644" actId="47"/>
        <pc:sldMkLst>
          <pc:docMk/>
          <pc:sldMk cId="2751115948" sldId="735"/>
        </pc:sldMkLst>
      </pc:sldChg>
      <pc:sldChg chg="new del">
        <pc:chgData name="Zi Yun Zhang (CSI INTERFUSION INC)" userId="478c303d-c753-4ec6-8d16-649478a610c9" providerId="ADAL" clId="{C98AEF26-B185-47EF-B176-5F531B934E05}" dt="2025-05-06T13:24:09.485" v="2645" actId="47"/>
        <pc:sldMkLst>
          <pc:docMk/>
          <pc:sldMk cId="3308096764" sldId="736"/>
        </pc:sldMkLst>
      </pc:sldChg>
      <pc:sldChg chg="new del">
        <pc:chgData name="Zi Yun Zhang (CSI INTERFUSION INC)" userId="478c303d-c753-4ec6-8d16-649478a610c9" providerId="ADAL" clId="{C98AEF26-B185-47EF-B176-5F531B934E05}" dt="2025-05-06T13:24:09.690" v="2646" actId="47"/>
        <pc:sldMkLst>
          <pc:docMk/>
          <pc:sldMk cId="3608193300" sldId="737"/>
        </pc:sldMkLst>
      </pc:sldChg>
      <pc:sldChg chg="new del">
        <pc:chgData name="Zi Yun Zhang (CSI INTERFUSION INC)" userId="478c303d-c753-4ec6-8d16-649478a610c9" providerId="ADAL" clId="{C98AEF26-B185-47EF-B176-5F531B934E05}" dt="2025-05-06T13:24:09.938" v="2647" actId="47"/>
        <pc:sldMkLst>
          <pc:docMk/>
          <pc:sldMk cId="3459542324" sldId="738"/>
        </pc:sldMkLst>
      </pc:sldChg>
      <pc:sldChg chg="new del">
        <pc:chgData name="Zi Yun Zhang (CSI INTERFUSION INC)" userId="478c303d-c753-4ec6-8d16-649478a610c9" providerId="ADAL" clId="{C98AEF26-B185-47EF-B176-5F531B934E05}" dt="2025-05-06T13:24:10.234" v="2648" actId="47"/>
        <pc:sldMkLst>
          <pc:docMk/>
          <pc:sldMk cId="958562252" sldId="739"/>
        </pc:sldMkLst>
      </pc:sldChg>
      <pc:sldChg chg="new del">
        <pc:chgData name="Zi Yun Zhang (CSI INTERFUSION INC)" userId="478c303d-c753-4ec6-8d16-649478a610c9" providerId="ADAL" clId="{C98AEF26-B185-47EF-B176-5F531B934E05}" dt="2025-05-06T13:24:10.498" v="2649" actId="47"/>
        <pc:sldMkLst>
          <pc:docMk/>
          <pc:sldMk cId="1868362959" sldId="740"/>
        </pc:sldMkLst>
      </pc:sldChg>
      <pc:sldChg chg="new del">
        <pc:chgData name="Zi Yun Zhang (CSI INTERFUSION INC)" userId="478c303d-c753-4ec6-8d16-649478a610c9" providerId="ADAL" clId="{C98AEF26-B185-47EF-B176-5F531B934E05}" dt="2025-05-06T13:24:10.740" v="2650" actId="47"/>
        <pc:sldMkLst>
          <pc:docMk/>
          <pc:sldMk cId="957577731" sldId="741"/>
        </pc:sldMkLst>
      </pc:sldChg>
      <pc:sldChg chg="new del">
        <pc:chgData name="Zi Yun Zhang (CSI INTERFUSION INC)" userId="478c303d-c753-4ec6-8d16-649478a610c9" providerId="ADAL" clId="{C98AEF26-B185-47EF-B176-5F531B934E05}" dt="2025-05-06T13:24:10.950" v="2651" actId="47"/>
        <pc:sldMkLst>
          <pc:docMk/>
          <pc:sldMk cId="1716621371" sldId="742"/>
        </pc:sldMkLst>
      </pc:sldChg>
      <pc:sldChg chg="new del">
        <pc:chgData name="Zi Yun Zhang (CSI INTERFUSION INC)" userId="478c303d-c753-4ec6-8d16-649478a610c9" providerId="ADAL" clId="{C98AEF26-B185-47EF-B176-5F531B934E05}" dt="2025-05-06T13:24:11.693" v="2652" actId="47"/>
        <pc:sldMkLst>
          <pc:docMk/>
          <pc:sldMk cId="3549364979" sldId="743"/>
        </pc:sldMkLst>
      </pc:sldChg>
      <pc:sldChg chg="new del">
        <pc:chgData name="Zi Yun Zhang (CSI INTERFUSION INC)" userId="478c303d-c753-4ec6-8d16-649478a610c9" providerId="ADAL" clId="{C98AEF26-B185-47EF-B176-5F531B934E05}" dt="2025-05-06T13:24:12.077" v="2653" actId="47"/>
        <pc:sldMkLst>
          <pc:docMk/>
          <pc:sldMk cId="2101466432" sldId="744"/>
        </pc:sldMkLst>
      </pc:sldChg>
      <pc:sldChg chg="new del">
        <pc:chgData name="Zi Yun Zhang (CSI INTERFUSION INC)" userId="478c303d-c753-4ec6-8d16-649478a610c9" providerId="ADAL" clId="{C98AEF26-B185-47EF-B176-5F531B934E05}" dt="2025-05-06T13:24:12.380" v="2654" actId="47"/>
        <pc:sldMkLst>
          <pc:docMk/>
          <pc:sldMk cId="2421735434" sldId="745"/>
        </pc:sldMkLst>
      </pc:sldChg>
      <pc:sldChg chg="new del">
        <pc:chgData name="Zi Yun Zhang (CSI INTERFUSION INC)" userId="478c303d-c753-4ec6-8d16-649478a610c9" providerId="ADAL" clId="{C98AEF26-B185-47EF-B176-5F531B934E05}" dt="2025-05-06T13:25:53.233" v="2657" actId="47"/>
        <pc:sldMkLst>
          <pc:docMk/>
          <pc:sldMk cId="3760632510" sldId="746"/>
        </pc:sldMkLst>
      </pc:sldChg>
      <pc:sldChg chg="new del">
        <pc:chgData name="Zi Yun Zhang (CSI INTERFUSION INC)" userId="478c303d-c753-4ec6-8d16-649478a610c9" providerId="ADAL" clId="{C98AEF26-B185-47EF-B176-5F531B934E05}" dt="2025-05-06T13:25:55.190" v="2658" actId="47"/>
        <pc:sldMkLst>
          <pc:docMk/>
          <pc:sldMk cId="4065490086" sldId="747"/>
        </pc:sldMkLst>
      </pc:sldChg>
      <pc:sldChg chg="new del">
        <pc:chgData name="Zi Yun Zhang (CSI INTERFUSION INC)" userId="478c303d-c753-4ec6-8d16-649478a610c9" providerId="ADAL" clId="{C98AEF26-B185-47EF-B176-5F531B934E05}" dt="2025-05-06T13:25:55.569" v="2659" actId="47"/>
        <pc:sldMkLst>
          <pc:docMk/>
          <pc:sldMk cId="1181501280" sldId="748"/>
        </pc:sldMkLst>
      </pc:sldChg>
      <pc:sldChg chg="new del">
        <pc:chgData name="Zi Yun Zhang (CSI INTERFUSION INC)" userId="478c303d-c753-4ec6-8d16-649478a610c9" providerId="ADAL" clId="{C98AEF26-B185-47EF-B176-5F531B934E05}" dt="2025-05-06T13:26:04.589" v="2718" actId="47"/>
        <pc:sldMkLst>
          <pc:docMk/>
          <pc:sldMk cId="2312491551" sldId="749"/>
        </pc:sldMkLst>
      </pc:sldChg>
      <pc:sldChg chg="new del">
        <pc:chgData name="Zi Yun Zhang (CSI INTERFUSION INC)" userId="478c303d-c753-4ec6-8d16-649478a610c9" providerId="ADAL" clId="{C98AEF26-B185-47EF-B176-5F531B934E05}" dt="2025-05-06T13:26:05.065" v="2719" actId="47"/>
        <pc:sldMkLst>
          <pc:docMk/>
          <pc:sldMk cId="2724391775" sldId="750"/>
        </pc:sldMkLst>
      </pc:sldChg>
      <pc:sldChg chg="new del">
        <pc:chgData name="Zi Yun Zhang (CSI INTERFUSION INC)" userId="478c303d-c753-4ec6-8d16-649478a610c9" providerId="ADAL" clId="{C98AEF26-B185-47EF-B176-5F531B934E05}" dt="2025-05-06T13:26:00.170" v="2687" actId="47"/>
        <pc:sldMkLst>
          <pc:docMk/>
          <pc:sldMk cId="2218868201" sldId="751"/>
        </pc:sldMkLst>
      </pc:sldChg>
      <pc:sldChg chg="new del">
        <pc:chgData name="Zi Yun Zhang (CSI INTERFUSION INC)" userId="478c303d-c753-4ec6-8d16-649478a610c9" providerId="ADAL" clId="{C98AEF26-B185-47EF-B176-5F531B934E05}" dt="2025-05-06T13:26:00.699" v="2688" actId="47"/>
        <pc:sldMkLst>
          <pc:docMk/>
          <pc:sldMk cId="2708033831" sldId="752"/>
        </pc:sldMkLst>
      </pc:sldChg>
      <pc:sldChg chg="new del">
        <pc:chgData name="Zi Yun Zhang (CSI INTERFUSION INC)" userId="478c303d-c753-4ec6-8d16-649478a610c9" providerId="ADAL" clId="{C98AEF26-B185-47EF-B176-5F531B934E05}" dt="2025-05-06T13:25:57.534" v="2660" actId="47"/>
        <pc:sldMkLst>
          <pc:docMk/>
          <pc:sldMk cId="2681182365" sldId="753"/>
        </pc:sldMkLst>
      </pc:sldChg>
      <pc:sldChg chg="new del">
        <pc:chgData name="Zi Yun Zhang (CSI INTERFUSION INC)" userId="478c303d-c753-4ec6-8d16-649478a610c9" providerId="ADAL" clId="{C98AEF26-B185-47EF-B176-5F531B934E05}" dt="2025-05-06T13:25:58.071" v="2661" actId="47"/>
        <pc:sldMkLst>
          <pc:docMk/>
          <pc:sldMk cId="3427404142" sldId="754"/>
        </pc:sldMkLst>
      </pc:sldChg>
      <pc:sldChg chg="new del">
        <pc:chgData name="Zi Yun Zhang (CSI INTERFUSION INC)" userId="478c303d-c753-4ec6-8d16-649478a610c9" providerId="ADAL" clId="{C98AEF26-B185-47EF-B176-5F531B934E05}" dt="2025-05-06T13:25:58.140" v="2662" actId="47"/>
        <pc:sldMkLst>
          <pc:docMk/>
          <pc:sldMk cId="2027627181" sldId="755"/>
        </pc:sldMkLst>
      </pc:sldChg>
      <pc:sldChg chg="new del">
        <pc:chgData name="Zi Yun Zhang (CSI INTERFUSION INC)" userId="478c303d-c753-4ec6-8d16-649478a610c9" providerId="ADAL" clId="{C98AEF26-B185-47EF-B176-5F531B934E05}" dt="2025-05-06T13:25:58.197" v="2663" actId="47"/>
        <pc:sldMkLst>
          <pc:docMk/>
          <pc:sldMk cId="1847763132" sldId="756"/>
        </pc:sldMkLst>
      </pc:sldChg>
      <pc:sldChg chg="new del">
        <pc:chgData name="Zi Yun Zhang (CSI INTERFUSION INC)" userId="478c303d-c753-4ec6-8d16-649478a610c9" providerId="ADAL" clId="{C98AEF26-B185-47EF-B176-5F531B934E05}" dt="2025-05-06T13:25:58.254" v="2664" actId="47"/>
        <pc:sldMkLst>
          <pc:docMk/>
          <pc:sldMk cId="94121139" sldId="757"/>
        </pc:sldMkLst>
      </pc:sldChg>
      <pc:sldChg chg="new del">
        <pc:chgData name="Zi Yun Zhang (CSI INTERFUSION INC)" userId="478c303d-c753-4ec6-8d16-649478a610c9" providerId="ADAL" clId="{C98AEF26-B185-47EF-B176-5F531B934E05}" dt="2025-05-06T13:25:58.307" v="2665" actId="47"/>
        <pc:sldMkLst>
          <pc:docMk/>
          <pc:sldMk cId="1167714403" sldId="758"/>
        </pc:sldMkLst>
      </pc:sldChg>
      <pc:sldChg chg="new del">
        <pc:chgData name="Zi Yun Zhang (CSI INTERFUSION INC)" userId="478c303d-c753-4ec6-8d16-649478a610c9" providerId="ADAL" clId="{C98AEF26-B185-47EF-B176-5F531B934E05}" dt="2025-05-06T13:25:58.364" v="2666" actId="47"/>
        <pc:sldMkLst>
          <pc:docMk/>
          <pc:sldMk cId="4205326009" sldId="759"/>
        </pc:sldMkLst>
      </pc:sldChg>
      <pc:sldChg chg="new del">
        <pc:chgData name="Zi Yun Zhang (CSI INTERFUSION INC)" userId="478c303d-c753-4ec6-8d16-649478a610c9" providerId="ADAL" clId="{C98AEF26-B185-47EF-B176-5F531B934E05}" dt="2025-05-06T13:25:58.419" v="2667" actId="47"/>
        <pc:sldMkLst>
          <pc:docMk/>
          <pc:sldMk cId="915664302" sldId="760"/>
        </pc:sldMkLst>
      </pc:sldChg>
      <pc:sldChg chg="new del">
        <pc:chgData name="Zi Yun Zhang (CSI INTERFUSION INC)" userId="478c303d-c753-4ec6-8d16-649478a610c9" providerId="ADAL" clId="{C98AEF26-B185-47EF-B176-5F531B934E05}" dt="2025-05-06T13:25:58.474" v="2668" actId="47"/>
        <pc:sldMkLst>
          <pc:docMk/>
          <pc:sldMk cId="2329411873" sldId="761"/>
        </pc:sldMkLst>
      </pc:sldChg>
      <pc:sldChg chg="new del">
        <pc:chgData name="Zi Yun Zhang (CSI INTERFUSION INC)" userId="478c303d-c753-4ec6-8d16-649478a610c9" providerId="ADAL" clId="{C98AEF26-B185-47EF-B176-5F531B934E05}" dt="2025-05-06T13:25:58.530" v="2669" actId="47"/>
        <pc:sldMkLst>
          <pc:docMk/>
          <pc:sldMk cId="2411741208" sldId="762"/>
        </pc:sldMkLst>
      </pc:sldChg>
      <pc:sldChg chg="new del">
        <pc:chgData name="Zi Yun Zhang (CSI INTERFUSION INC)" userId="478c303d-c753-4ec6-8d16-649478a610c9" providerId="ADAL" clId="{C98AEF26-B185-47EF-B176-5F531B934E05}" dt="2025-05-06T13:25:58.587" v="2670" actId="47"/>
        <pc:sldMkLst>
          <pc:docMk/>
          <pc:sldMk cId="1869687716" sldId="763"/>
        </pc:sldMkLst>
      </pc:sldChg>
      <pc:sldChg chg="new del">
        <pc:chgData name="Zi Yun Zhang (CSI INTERFUSION INC)" userId="478c303d-c753-4ec6-8d16-649478a610c9" providerId="ADAL" clId="{C98AEF26-B185-47EF-B176-5F531B934E05}" dt="2025-05-06T13:25:58.642" v="2671" actId="47"/>
        <pc:sldMkLst>
          <pc:docMk/>
          <pc:sldMk cId="467672231" sldId="764"/>
        </pc:sldMkLst>
      </pc:sldChg>
      <pc:sldChg chg="new del">
        <pc:chgData name="Zi Yun Zhang (CSI INTERFUSION INC)" userId="478c303d-c753-4ec6-8d16-649478a610c9" providerId="ADAL" clId="{C98AEF26-B185-47EF-B176-5F531B934E05}" dt="2025-05-06T13:25:58.697" v="2672" actId="47"/>
        <pc:sldMkLst>
          <pc:docMk/>
          <pc:sldMk cId="679283537" sldId="765"/>
        </pc:sldMkLst>
      </pc:sldChg>
      <pc:sldChg chg="new del">
        <pc:chgData name="Zi Yun Zhang (CSI INTERFUSION INC)" userId="478c303d-c753-4ec6-8d16-649478a610c9" providerId="ADAL" clId="{C98AEF26-B185-47EF-B176-5F531B934E05}" dt="2025-05-06T13:25:58.753" v="2673" actId="47"/>
        <pc:sldMkLst>
          <pc:docMk/>
          <pc:sldMk cId="3881229658" sldId="766"/>
        </pc:sldMkLst>
      </pc:sldChg>
      <pc:sldChg chg="new del">
        <pc:chgData name="Zi Yun Zhang (CSI INTERFUSION INC)" userId="478c303d-c753-4ec6-8d16-649478a610c9" providerId="ADAL" clId="{C98AEF26-B185-47EF-B176-5F531B934E05}" dt="2025-05-06T13:25:58.807" v="2674" actId="47"/>
        <pc:sldMkLst>
          <pc:docMk/>
          <pc:sldMk cId="2311039552" sldId="767"/>
        </pc:sldMkLst>
      </pc:sldChg>
      <pc:sldChg chg="new del">
        <pc:chgData name="Zi Yun Zhang (CSI INTERFUSION INC)" userId="478c303d-c753-4ec6-8d16-649478a610c9" providerId="ADAL" clId="{C98AEF26-B185-47EF-B176-5F531B934E05}" dt="2025-05-06T13:25:58.862" v="2675" actId="47"/>
        <pc:sldMkLst>
          <pc:docMk/>
          <pc:sldMk cId="4259611368" sldId="768"/>
        </pc:sldMkLst>
      </pc:sldChg>
      <pc:sldChg chg="new del">
        <pc:chgData name="Zi Yun Zhang (CSI INTERFUSION INC)" userId="478c303d-c753-4ec6-8d16-649478a610c9" providerId="ADAL" clId="{C98AEF26-B185-47EF-B176-5F531B934E05}" dt="2025-05-06T13:25:58.918" v="2676" actId="47"/>
        <pc:sldMkLst>
          <pc:docMk/>
          <pc:sldMk cId="673744525" sldId="769"/>
        </pc:sldMkLst>
      </pc:sldChg>
      <pc:sldChg chg="new del">
        <pc:chgData name="Zi Yun Zhang (CSI INTERFUSION INC)" userId="478c303d-c753-4ec6-8d16-649478a610c9" providerId="ADAL" clId="{C98AEF26-B185-47EF-B176-5F531B934E05}" dt="2025-05-06T13:25:58.974" v="2677" actId="47"/>
        <pc:sldMkLst>
          <pc:docMk/>
          <pc:sldMk cId="1278205570" sldId="770"/>
        </pc:sldMkLst>
      </pc:sldChg>
      <pc:sldChg chg="new del">
        <pc:chgData name="Zi Yun Zhang (CSI INTERFUSION INC)" userId="478c303d-c753-4ec6-8d16-649478a610c9" providerId="ADAL" clId="{C98AEF26-B185-47EF-B176-5F531B934E05}" dt="2025-05-06T13:25:59.027" v="2678" actId="47"/>
        <pc:sldMkLst>
          <pc:docMk/>
          <pc:sldMk cId="3127032769" sldId="771"/>
        </pc:sldMkLst>
      </pc:sldChg>
      <pc:sldChg chg="new del">
        <pc:chgData name="Zi Yun Zhang (CSI INTERFUSION INC)" userId="478c303d-c753-4ec6-8d16-649478a610c9" providerId="ADAL" clId="{C98AEF26-B185-47EF-B176-5F531B934E05}" dt="2025-05-06T13:25:59.081" v="2679" actId="47"/>
        <pc:sldMkLst>
          <pc:docMk/>
          <pc:sldMk cId="392493581" sldId="772"/>
        </pc:sldMkLst>
      </pc:sldChg>
      <pc:sldChg chg="new del">
        <pc:chgData name="Zi Yun Zhang (CSI INTERFUSION INC)" userId="478c303d-c753-4ec6-8d16-649478a610c9" providerId="ADAL" clId="{C98AEF26-B185-47EF-B176-5F531B934E05}" dt="2025-05-06T13:25:59.136" v="2680" actId="47"/>
        <pc:sldMkLst>
          <pc:docMk/>
          <pc:sldMk cId="3168501911" sldId="773"/>
        </pc:sldMkLst>
      </pc:sldChg>
      <pc:sldChg chg="new del">
        <pc:chgData name="Zi Yun Zhang (CSI INTERFUSION INC)" userId="478c303d-c753-4ec6-8d16-649478a610c9" providerId="ADAL" clId="{C98AEF26-B185-47EF-B176-5F531B934E05}" dt="2025-05-06T13:25:59.191" v="2681" actId="47"/>
        <pc:sldMkLst>
          <pc:docMk/>
          <pc:sldMk cId="3219428225" sldId="774"/>
        </pc:sldMkLst>
      </pc:sldChg>
      <pc:sldChg chg="new del">
        <pc:chgData name="Zi Yun Zhang (CSI INTERFUSION INC)" userId="478c303d-c753-4ec6-8d16-649478a610c9" providerId="ADAL" clId="{C98AEF26-B185-47EF-B176-5F531B934E05}" dt="2025-05-06T13:25:59.244" v="2682" actId="47"/>
        <pc:sldMkLst>
          <pc:docMk/>
          <pc:sldMk cId="1120711155" sldId="775"/>
        </pc:sldMkLst>
      </pc:sldChg>
      <pc:sldChg chg="new del">
        <pc:chgData name="Zi Yun Zhang (CSI INTERFUSION INC)" userId="478c303d-c753-4ec6-8d16-649478a610c9" providerId="ADAL" clId="{C98AEF26-B185-47EF-B176-5F531B934E05}" dt="2025-05-06T13:25:59.295" v="2683" actId="47"/>
        <pc:sldMkLst>
          <pc:docMk/>
          <pc:sldMk cId="1176164682" sldId="776"/>
        </pc:sldMkLst>
      </pc:sldChg>
      <pc:sldChg chg="new del">
        <pc:chgData name="Zi Yun Zhang (CSI INTERFUSION INC)" userId="478c303d-c753-4ec6-8d16-649478a610c9" providerId="ADAL" clId="{C98AEF26-B185-47EF-B176-5F531B934E05}" dt="2025-05-06T13:25:59.351" v="2684" actId="47"/>
        <pc:sldMkLst>
          <pc:docMk/>
          <pc:sldMk cId="3182264676" sldId="777"/>
        </pc:sldMkLst>
      </pc:sldChg>
      <pc:sldChg chg="new del">
        <pc:chgData name="Zi Yun Zhang (CSI INTERFUSION INC)" userId="478c303d-c753-4ec6-8d16-649478a610c9" providerId="ADAL" clId="{C98AEF26-B185-47EF-B176-5F531B934E05}" dt="2025-05-06T13:25:59.399" v="2685" actId="47"/>
        <pc:sldMkLst>
          <pc:docMk/>
          <pc:sldMk cId="4240080689" sldId="778"/>
        </pc:sldMkLst>
      </pc:sldChg>
      <pc:sldChg chg="new del">
        <pc:chgData name="Zi Yun Zhang (CSI INTERFUSION INC)" userId="478c303d-c753-4ec6-8d16-649478a610c9" providerId="ADAL" clId="{C98AEF26-B185-47EF-B176-5F531B934E05}" dt="2025-05-06T13:25:59.463" v="2686" actId="47"/>
        <pc:sldMkLst>
          <pc:docMk/>
          <pc:sldMk cId="1426736696" sldId="779"/>
        </pc:sldMkLst>
      </pc:sldChg>
      <pc:sldChg chg="new del">
        <pc:chgData name="Zi Yun Zhang (CSI INTERFUSION INC)" userId="478c303d-c753-4ec6-8d16-649478a610c9" providerId="ADAL" clId="{C98AEF26-B185-47EF-B176-5F531B934E05}" dt="2025-05-06T13:26:00.750" v="2689" actId="47"/>
        <pc:sldMkLst>
          <pc:docMk/>
          <pc:sldMk cId="2167591461" sldId="780"/>
        </pc:sldMkLst>
      </pc:sldChg>
      <pc:sldChg chg="new del">
        <pc:chgData name="Zi Yun Zhang (CSI INTERFUSION INC)" userId="478c303d-c753-4ec6-8d16-649478a610c9" providerId="ADAL" clId="{C98AEF26-B185-47EF-B176-5F531B934E05}" dt="2025-05-06T13:26:00.798" v="2690" actId="47"/>
        <pc:sldMkLst>
          <pc:docMk/>
          <pc:sldMk cId="2255117757" sldId="781"/>
        </pc:sldMkLst>
      </pc:sldChg>
      <pc:sldChg chg="new del">
        <pc:chgData name="Zi Yun Zhang (CSI INTERFUSION INC)" userId="478c303d-c753-4ec6-8d16-649478a610c9" providerId="ADAL" clId="{C98AEF26-B185-47EF-B176-5F531B934E05}" dt="2025-05-06T13:26:00.845" v="2691" actId="47"/>
        <pc:sldMkLst>
          <pc:docMk/>
          <pc:sldMk cId="3836269246" sldId="782"/>
        </pc:sldMkLst>
      </pc:sldChg>
      <pc:sldChg chg="new del">
        <pc:chgData name="Zi Yun Zhang (CSI INTERFUSION INC)" userId="478c303d-c753-4ec6-8d16-649478a610c9" providerId="ADAL" clId="{C98AEF26-B185-47EF-B176-5F531B934E05}" dt="2025-05-06T13:26:00.909" v="2692" actId="47"/>
        <pc:sldMkLst>
          <pc:docMk/>
          <pc:sldMk cId="1337445677" sldId="783"/>
        </pc:sldMkLst>
      </pc:sldChg>
      <pc:sldChg chg="new del">
        <pc:chgData name="Zi Yun Zhang (CSI INTERFUSION INC)" userId="478c303d-c753-4ec6-8d16-649478a610c9" providerId="ADAL" clId="{C98AEF26-B185-47EF-B176-5F531B934E05}" dt="2025-05-06T13:26:00.961" v="2693" actId="47"/>
        <pc:sldMkLst>
          <pc:docMk/>
          <pc:sldMk cId="2311574239" sldId="784"/>
        </pc:sldMkLst>
      </pc:sldChg>
      <pc:sldChg chg="new del">
        <pc:chgData name="Zi Yun Zhang (CSI INTERFUSION INC)" userId="478c303d-c753-4ec6-8d16-649478a610c9" providerId="ADAL" clId="{C98AEF26-B185-47EF-B176-5F531B934E05}" dt="2025-05-06T13:26:01.018" v="2694" actId="47"/>
        <pc:sldMkLst>
          <pc:docMk/>
          <pc:sldMk cId="283792273" sldId="785"/>
        </pc:sldMkLst>
      </pc:sldChg>
      <pc:sldChg chg="new del">
        <pc:chgData name="Zi Yun Zhang (CSI INTERFUSION INC)" userId="478c303d-c753-4ec6-8d16-649478a610c9" providerId="ADAL" clId="{C98AEF26-B185-47EF-B176-5F531B934E05}" dt="2025-05-06T13:26:01.067" v="2695" actId="47"/>
        <pc:sldMkLst>
          <pc:docMk/>
          <pc:sldMk cId="1332698393" sldId="786"/>
        </pc:sldMkLst>
      </pc:sldChg>
      <pc:sldChg chg="new del">
        <pc:chgData name="Zi Yun Zhang (CSI INTERFUSION INC)" userId="478c303d-c753-4ec6-8d16-649478a610c9" providerId="ADAL" clId="{C98AEF26-B185-47EF-B176-5F531B934E05}" dt="2025-05-06T13:26:01.114" v="2696" actId="47"/>
        <pc:sldMkLst>
          <pc:docMk/>
          <pc:sldMk cId="3699738315" sldId="787"/>
        </pc:sldMkLst>
      </pc:sldChg>
      <pc:sldChg chg="new del">
        <pc:chgData name="Zi Yun Zhang (CSI INTERFUSION INC)" userId="478c303d-c753-4ec6-8d16-649478a610c9" providerId="ADAL" clId="{C98AEF26-B185-47EF-B176-5F531B934E05}" dt="2025-05-06T13:26:01.173" v="2697" actId="47"/>
        <pc:sldMkLst>
          <pc:docMk/>
          <pc:sldMk cId="3735403611" sldId="788"/>
        </pc:sldMkLst>
      </pc:sldChg>
      <pc:sldChg chg="new del">
        <pc:chgData name="Zi Yun Zhang (CSI INTERFUSION INC)" userId="478c303d-c753-4ec6-8d16-649478a610c9" providerId="ADAL" clId="{C98AEF26-B185-47EF-B176-5F531B934E05}" dt="2025-05-06T13:26:01.225" v="2698" actId="47"/>
        <pc:sldMkLst>
          <pc:docMk/>
          <pc:sldMk cId="3549575329" sldId="789"/>
        </pc:sldMkLst>
      </pc:sldChg>
      <pc:sldChg chg="new del">
        <pc:chgData name="Zi Yun Zhang (CSI INTERFUSION INC)" userId="478c303d-c753-4ec6-8d16-649478a610c9" providerId="ADAL" clId="{C98AEF26-B185-47EF-B176-5F531B934E05}" dt="2025-05-06T13:26:01.274" v="2699" actId="47"/>
        <pc:sldMkLst>
          <pc:docMk/>
          <pc:sldMk cId="2248735352" sldId="790"/>
        </pc:sldMkLst>
      </pc:sldChg>
      <pc:sldChg chg="new del">
        <pc:chgData name="Zi Yun Zhang (CSI INTERFUSION INC)" userId="478c303d-c753-4ec6-8d16-649478a610c9" providerId="ADAL" clId="{C98AEF26-B185-47EF-B176-5F531B934E05}" dt="2025-05-06T13:26:01.328" v="2700" actId="47"/>
        <pc:sldMkLst>
          <pc:docMk/>
          <pc:sldMk cId="1993085517" sldId="791"/>
        </pc:sldMkLst>
      </pc:sldChg>
      <pc:sldChg chg="new del">
        <pc:chgData name="Zi Yun Zhang (CSI INTERFUSION INC)" userId="478c303d-c753-4ec6-8d16-649478a610c9" providerId="ADAL" clId="{C98AEF26-B185-47EF-B176-5F531B934E05}" dt="2025-05-06T13:26:01.374" v="2701" actId="47"/>
        <pc:sldMkLst>
          <pc:docMk/>
          <pc:sldMk cId="1624538007" sldId="792"/>
        </pc:sldMkLst>
      </pc:sldChg>
      <pc:sldChg chg="new del">
        <pc:chgData name="Zi Yun Zhang (CSI INTERFUSION INC)" userId="478c303d-c753-4ec6-8d16-649478a610c9" providerId="ADAL" clId="{C98AEF26-B185-47EF-B176-5F531B934E05}" dt="2025-05-06T13:26:01.433" v="2702" actId="47"/>
        <pc:sldMkLst>
          <pc:docMk/>
          <pc:sldMk cId="3166399970" sldId="793"/>
        </pc:sldMkLst>
      </pc:sldChg>
      <pc:sldChg chg="new del">
        <pc:chgData name="Zi Yun Zhang (CSI INTERFUSION INC)" userId="478c303d-c753-4ec6-8d16-649478a610c9" providerId="ADAL" clId="{C98AEF26-B185-47EF-B176-5F531B934E05}" dt="2025-05-06T13:26:01.500" v="2703" actId="47"/>
        <pc:sldMkLst>
          <pc:docMk/>
          <pc:sldMk cId="3969101891" sldId="794"/>
        </pc:sldMkLst>
      </pc:sldChg>
      <pc:sldChg chg="new del">
        <pc:chgData name="Zi Yun Zhang (CSI INTERFUSION INC)" userId="478c303d-c753-4ec6-8d16-649478a610c9" providerId="ADAL" clId="{C98AEF26-B185-47EF-B176-5F531B934E05}" dt="2025-05-06T13:26:01.542" v="2704" actId="47"/>
        <pc:sldMkLst>
          <pc:docMk/>
          <pc:sldMk cId="3932679639" sldId="795"/>
        </pc:sldMkLst>
      </pc:sldChg>
      <pc:sldChg chg="new del">
        <pc:chgData name="Zi Yun Zhang (CSI INTERFUSION INC)" userId="478c303d-c753-4ec6-8d16-649478a610c9" providerId="ADAL" clId="{C98AEF26-B185-47EF-B176-5F531B934E05}" dt="2025-05-06T13:26:01.606" v="2705" actId="47"/>
        <pc:sldMkLst>
          <pc:docMk/>
          <pc:sldMk cId="3692194543" sldId="796"/>
        </pc:sldMkLst>
      </pc:sldChg>
      <pc:sldChg chg="new del">
        <pc:chgData name="Zi Yun Zhang (CSI INTERFUSION INC)" userId="478c303d-c753-4ec6-8d16-649478a610c9" providerId="ADAL" clId="{C98AEF26-B185-47EF-B176-5F531B934E05}" dt="2025-05-06T13:26:01.653" v="2706" actId="47"/>
        <pc:sldMkLst>
          <pc:docMk/>
          <pc:sldMk cId="1703369100" sldId="797"/>
        </pc:sldMkLst>
      </pc:sldChg>
      <pc:sldChg chg="new del">
        <pc:chgData name="Zi Yun Zhang (CSI INTERFUSION INC)" userId="478c303d-c753-4ec6-8d16-649478a610c9" providerId="ADAL" clId="{C98AEF26-B185-47EF-B176-5F531B934E05}" dt="2025-05-06T13:26:01.701" v="2707" actId="47"/>
        <pc:sldMkLst>
          <pc:docMk/>
          <pc:sldMk cId="1856816663" sldId="798"/>
        </pc:sldMkLst>
      </pc:sldChg>
      <pc:sldChg chg="new del">
        <pc:chgData name="Zi Yun Zhang (CSI INTERFUSION INC)" userId="478c303d-c753-4ec6-8d16-649478a610c9" providerId="ADAL" clId="{C98AEF26-B185-47EF-B176-5F531B934E05}" dt="2025-05-06T13:26:01.748" v="2708" actId="47"/>
        <pc:sldMkLst>
          <pc:docMk/>
          <pc:sldMk cId="3036138607" sldId="799"/>
        </pc:sldMkLst>
      </pc:sldChg>
      <pc:sldChg chg="new del">
        <pc:chgData name="Zi Yun Zhang (CSI INTERFUSION INC)" userId="478c303d-c753-4ec6-8d16-649478a610c9" providerId="ADAL" clId="{C98AEF26-B185-47EF-B176-5F531B934E05}" dt="2025-05-06T13:26:01.888" v="2709" actId="47"/>
        <pc:sldMkLst>
          <pc:docMk/>
          <pc:sldMk cId="131062060" sldId="800"/>
        </pc:sldMkLst>
      </pc:sldChg>
      <pc:sldChg chg="new del">
        <pc:chgData name="Zi Yun Zhang (CSI INTERFUSION INC)" userId="478c303d-c753-4ec6-8d16-649478a610c9" providerId="ADAL" clId="{C98AEF26-B185-47EF-B176-5F531B934E05}" dt="2025-05-06T13:26:01.948" v="2710" actId="47"/>
        <pc:sldMkLst>
          <pc:docMk/>
          <pc:sldMk cId="2862743177" sldId="801"/>
        </pc:sldMkLst>
      </pc:sldChg>
      <pc:sldChg chg="new del">
        <pc:chgData name="Zi Yun Zhang (CSI INTERFUSION INC)" userId="478c303d-c753-4ec6-8d16-649478a610c9" providerId="ADAL" clId="{C98AEF26-B185-47EF-B176-5F531B934E05}" dt="2025-05-06T13:26:02.007" v="2711" actId="47"/>
        <pc:sldMkLst>
          <pc:docMk/>
          <pc:sldMk cId="3314990491" sldId="802"/>
        </pc:sldMkLst>
      </pc:sldChg>
      <pc:sldChg chg="new del">
        <pc:chgData name="Zi Yun Zhang (CSI INTERFUSION INC)" userId="478c303d-c753-4ec6-8d16-649478a610c9" providerId="ADAL" clId="{C98AEF26-B185-47EF-B176-5F531B934E05}" dt="2025-05-06T13:26:02.067" v="2712" actId="47"/>
        <pc:sldMkLst>
          <pc:docMk/>
          <pc:sldMk cId="267053305" sldId="803"/>
        </pc:sldMkLst>
      </pc:sldChg>
      <pc:sldChg chg="new del">
        <pc:chgData name="Zi Yun Zhang (CSI INTERFUSION INC)" userId="478c303d-c753-4ec6-8d16-649478a610c9" providerId="ADAL" clId="{C98AEF26-B185-47EF-B176-5F531B934E05}" dt="2025-05-06T13:26:02.124" v="2713" actId="47"/>
        <pc:sldMkLst>
          <pc:docMk/>
          <pc:sldMk cId="1306055460" sldId="804"/>
        </pc:sldMkLst>
      </pc:sldChg>
      <pc:sldChg chg="new del">
        <pc:chgData name="Zi Yun Zhang (CSI INTERFUSION INC)" userId="478c303d-c753-4ec6-8d16-649478a610c9" providerId="ADAL" clId="{C98AEF26-B185-47EF-B176-5F531B934E05}" dt="2025-05-06T13:26:02.189" v="2714" actId="47"/>
        <pc:sldMkLst>
          <pc:docMk/>
          <pc:sldMk cId="2706602634" sldId="805"/>
        </pc:sldMkLst>
      </pc:sldChg>
      <pc:sldChg chg="new del">
        <pc:chgData name="Zi Yun Zhang (CSI INTERFUSION INC)" userId="478c303d-c753-4ec6-8d16-649478a610c9" providerId="ADAL" clId="{C98AEF26-B185-47EF-B176-5F531B934E05}" dt="2025-05-06T13:26:02.252" v="2715" actId="47"/>
        <pc:sldMkLst>
          <pc:docMk/>
          <pc:sldMk cId="3313646220" sldId="806"/>
        </pc:sldMkLst>
      </pc:sldChg>
      <pc:sldChg chg="new del">
        <pc:chgData name="Zi Yun Zhang (CSI INTERFUSION INC)" userId="478c303d-c753-4ec6-8d16-649478a610c9" providerId="ADAL" clId="{C98AEF26-B185-47EF-B176-5F531B934E05}" dt="2025-05-06T13:26:02.318" v="2716" actId="47"/>
        <pc:sldMkLst>
          <pc:docMk/>
          <pc:sldMk cId="2190923122" sldId="807"/>
        </pc:sldMkLst>
      </pc:sldChg>
      <pc:sldChg chg="new del">
        <pc:chgData name="Zi Yun Zhang (CSI INTERFUSION INC)" userId="478c303d-c753-4ec6-8d16-649478a610c9" providerId="ADAL" clId="{C98AEF26-B185-47EF-B176-5F531B934E05}" dt="2025-05-06T13:26:02.489" v="2717" actId="47"/>
        <pc:sldMkLst>
          <pc:docMk/>
          <pc:sldMk cId="1671340787" sldId="808"/>
        </pc:sldMkLst>
      </pc:sldChg>
      <pc:sldChg chg="new del">
        <pc:chgData name="Zi Yun Zhang (CSI INTERFUSION INC)" userId="478c303d-c753-4ec6-8d16-649478a610c9" providerId="ADAL" clId="{C98AEF26-B185-47EF-B176-5F531B934E05}" dt="2025-05-06T13:26:05.141" v="2720" actId="47"/>
        <pc:sldMkLst>
          <pc:docMk/>
          <pc:sldMk cId="2575654827" sldId="809"/>
        </pc:sldMkLst>
      </pc:sldChg>
      <pc:sldChg chg="new del">
        <pc:chgData name="Zi Yun Zhang (CSI INTERFUSION INC)" userId="478c303d-c753-4ec6-8d16-649478a610c9" providerId="ADAL" clId="{C98AEF26-B185-47EF-B176-5F531B934E05}" dt="2025-05-06T13:26:05.195" v="2721" actId="47"/>
        <pc:sldMkLst>
          <pc:docMk/>
          <pc:sldMk cId="1591889550" sldId="810"/>
        </pc:sldMkLst>
      </pc:sldChg>
      <pc:sldChg chg="new del">
        <pc:chgData name="Zi Yun Zhang (CSI INTERFUSION INC)" userId="478c303d-c753-4ec6-8d16-649478a610c9" providerId="ADAL" clId="{C98AEF26-B185-47EF-B176-5F531B934E05}" dt="2025-05-06T13:26:05.242" v="2722" actId="47"/>
        <pc:sldMkLst>
          <pc:docMk/>
          <pc:sldMk cId="4117597561" sldId="811"/>
        </pc:sldMkLst>
      </pc:sldChg>
      <pc:sldChg chg="new del">
        <pc:chgData name="Zi Yun Zhang (CSI INTERFUSION INC)" userId="478c303d-c753-4ec6-8d16-649478a610c9" providerId="ADAL" clId="{C98AEF26-B185-47EF-B176-5F531B934E05}" dt="2025-05-06T13:26:05.290" v="2723" actId="47"/>
        <pc:sldMkLst>
          <pc:docMk/>
          <pc:sldMk cId="3859928755" sldId="812"/>
        </pc:sldMkLst>
      </pc:sldChg>
      <pc:sldChg chg="new del">
        <pc:chgData name="Zi Yun Zhang (CSI INTERFUSION INC)" userId="478c303d-c753-4ec6-8d16-649478a610c9" providerId="ADAL" clId="{C98AEF26-B185-47EF-B176-5F531B934E05}" dt="2025-05-06T13:26:05.371" v="2724" actId="47"/>
        <pc:sldMkLst>
          <pc:docMk/>
          <pc:sldMk cId="1625885564" sldId="813"/>
        </pc:sldMkLst>
      </pc:sldChg>
      <pc:sldChg chg="new del">
        <pc:chgData name="Zi Yun Zhang (CSI INTERFUSION INC)" userId="478c303d-c753-4ec6-8d16-649478a610c9" providerId="ADAL" clId="{C98AEF26-B185-47EF-B176-5F531B934E05}" dt="2025-05-06T13:26:05.416" v="2725" actId="47"/>
        <pc:sldMkLst>
          <pc:docMk/>
          <pc:sldMk cId="1185040844" sldId="814"/>
        </pc:sldMkLst>
      </pc:sldChg>
      <pc:sldChg chg="new del">
        <pc:chgData name="Zi Yun Zhang (CSI INTERFUSION INC)" userId="478c303d-c753-4ec6-8d16-649478a610c9" providerId="ADAL" clId="{C98AEF26-B185-47EF-B176-5F531B934E05}" dt="2025-05-06T13:26:05.479" v="2726" actId="47"/>
        <pc:sldMkLst>
          <pc:docMk/>
          <pc:sldMk cId="1544010418" sldId="815"/>
        </pc:sldMkLst>
      </pc:sldChg>
      <pc:sldChg chg="new del">
        <pc:chgData name="Zi Yun Zhang (CSI INTERFUSION INC)" userId="478c303d-c753-4ec6-8d16-649478a610c9" providerId="ADAL" clId="{C98AEF26-B185-47EF-B176-5F531B934E05}" dt="2025-05-06T13:26:05.527" v="2727" actId="47"/>
        <pc:sldMkLst>
          <pc:docMk/>
          <pc:sldMk cId="1035291295" sldId="816"/>
        </pc:sldMkLst>
      </pc:sldChg>
      <pc:sldChg chg="new del">
        <pc:chgData name="Zi Yun Zhang (CSI INTERFUSION INC)" userId="478c303d-c753-4ec6-8d16-649478a610c9" providerId="ADAL" clId="{C98AEF26-B185-47EF-B176-5F531B934E05}" dt="2025-05-06T13:26:05.585" v="2728" actId="47"/>
        <pc:sldMkLst>
          <pc:docMk/>
          <pc:sldMk cId="3857172779" sldId="817"/>
        </pc:sldMkLst>
      </pc:sldChg>
      <pc:sldChg chg="new del">
        <pc:chgData name="Zi Yun Zhang (CSI INTERFUSION INC)" userId="478c303d-c753-4ec6-8d16-649478a610c9" providerId="ADAL" clId="{C98AEF26-B185-47EF-B176-5F531B934E05}" dt="2025-05-06T13:26:05.638" v="2729" actId="47"/>
        <pc:sldMkLst>
          <pc:docMk/>
          <pc:sldMk cId="676391356" sldId="818"/>
        </pc:sldMkLst>
      </pc:sldChg>
      <pc:sldChg chg="new del">
        <pc:chgData name="Zi Yun Zhang (CSI INTERFUSION INC)" userId="478c303d-c753-4ec6-8d16-649478a610c9" providerId="ADAL" clId="{C98AEF26-B185-47EF-B176-5F531B934E05}" dt="2025-05-06T13:26:05.698" v="2730" actId="47"/>
        <pc:sldMkLst>
          <pc:docMk/>
          <pc:sldMk cId="2049820617" sldId="819"/>
        </pc:sldMkLst>
      </pc:sldChg>
      <pc:sldChg chg="new del">
        <pc:chgData name="Zi Yun Zhang (CSI INTERFUSION INC)" userId="478c303d-c753-4ec6-8d16-649478a610c9" providerId="ADAL" clId="{C98AEF26-B185-47EF-B176-5F531B934E05}" dt="2025-05-06T13:26:05.751" v="2731" actId="47"/>
        <pc:sldMkLst>
          <pc:docMk/>
          <pc:sldMk cId="155655630" sldId="820"/>
        </pc:sldMkLst>
      </pc:sldChg>
      <pc:sldChg chg="new del">
        <pc:chgData name="Zi Yun Zhang (CSI INTERFUSION INC)" userId="478c303d-c753-4ec6-8d16-649478a610c9" providerId="ADAL" clId="{C98AEF26-B185-47EF-B176-5F531B934E05}" dt="2025-05-06T13:26:05.805" v="2732" actId="47"/>
        <pc:sldMkLst>
          <pc:docMk/>
          <pc:sldMk cId="3889324022" sldId="821"/>
        </pc:sldMkLst>
      </pc:sldChg>
      <pc:sldChg chg="new del">
        <pc:chgData name="Zi Yun Zhang (CSI INTERFUSION INC)" userId="478c303d-c753-4ec6-8d16-649478a610c9" providerId="ADAL" clId="{C98AEF26-B185-47EF-B176-5F531B934E05}" dt="2025-05-06T13:26:05.860" v="2733" actId="47"/>
        <pc:sldMkLst>
          <pc:docMk/>
          <pc:sldMk cId="2451416260" sldId="822"/>
        </pc:sldMkLst>
      </pc:sldChg>
      <pc:sldChg chg="new del">
        <pc:chgData name="Zi Yun Zhang (CSI INTERFUSION INC)" userId="478c303d-c753-4ec6-8d16-649478a610c9" providerId="ADAL" clId="{C98AEF26-B185-47EF-B176-5F531B934E05}" dt="2025-05-06T13:26:05.908" v="2734" actId="47"/>
        <pc:sldMkLst>
          <pc:docMk/>
          <pc:sldMk cId="3996370980" sldId="823"/>
        </pc:sldMkLst>
      </pc:sldChg>
      <pc:sldChg chg="new del">
        <pc:chgData name="Zi Yun Zhang (CSI INTERFUSION INC)" userId="478c303d-c753-4ec6-8d16-649478a610c9" providerId="ADAL" clId="{C98AEF26-B185-47EF-B176-5F531B934E05}" dt="2025-05-06T13:26:05.971" v="2735" actId="47"/>
        <pc:sldMkLst>
          <pc:docMk/>
          <pc:sldMk cId="27655390" sldId="824"/>
        </pc:sldMkLst>
      </pc:sldChg>
      <pc:sldChg chg="new del">
        <pc:chgData name="Zi Yun Zhang (CSI INTERFUSION INC)" userId="478c303d-c753-4ec6-8d16-649478a610c9" providerId="ADAL" clId="{C98AEF26-B185-47EF-B176-5F531B934E05}" dt="2025-05-06T13:26:06.018" v="2736" actId="47"/>
        <pc:sldMkLst>
          <pc:docMk/>
          <pc:sldMk cId="3411067082" sldId="825"/>
        </pc:sldMkLst>
      </pc:sldChg>
      <pc:sldChg chg="new del">
        <pc:chgData name="Zi Yun Zhang (CSI INTERFUSION INC)" userId="478c303d-c753-4ec6-8d16-649478a610c9" providerId="ADAL" clId="{C98AEF26-B185-47EF-B176-5F531B934E05}" dt="2025-05-06T13:26:06.066" v="2737" actId="47"/>
        <pc:sldMkLst>
          <pc:docMk/>
          <pc:sldMk cId="2311798283" sldId="826"/>
        </pc:sldMkLst>
      </pc:sldChg>
      <pc:sldChg chg="new del">
        <pc:chgData name="Zi Yun Zhang (CSI INTERFUSION INC)" userId="478c303d-c753-4ec6-8d16-649478a610c9" providerId="ADAL" clId="{C98AEF26-B185-47EF-B176-5F531B934E05}" dt="2025-05-06T13:26:06.130" v="2738" actId="47"/>
        <pc:sldMkLst>
          <pc:docMk/>
          <pc:sldMk cId="1564135568" sldId="827"/>
        </pc:sldMkLst>
      </pc:sldChg>
      <pc:sldChg chg="new del">
        <pc:chgData name="Zi Yun Zhang (CSI INTERFUSION INC)" userId="478c303d-c753-4ec6-8d16-649478a610c9" providerId="ADAL" clId="{C98AEF26-B185-47EF-B176-5F531B934E05}" dt="2025-05-06T13:26:06.178" v="2739" actId="47"/>
        <pc:sldMkLst>
          <pc:docMk/>
          <pc:sldMk cId="1725451118" sldId="828"/>
        </pc:sldMkLst>
      </pc:sldChg>
      <pc:sldChg chg="new del">
        <pc:chgData name="Zi Yun Zhang (CSI INTERFUSION INC)" userId="478c303d-c753-4ec6-8d16-649478a610c9" providerId="ADAL" clId="{C98AEF26-B185-47EF-B176-5F531B934E05}" dt="2025-05-06T13:26:07.461" v="2740" actId="47"/>
        <pc:sldMkLst>
          <pc:docMk/>
          <pc:sldMk cId="1030285961" sldId="829"/>
        </pc:sldMkLst>
      </pc:sldChg>
      <pc:sldChg chg="new del">
        <pc:chgData name="Zi Yun Zhang (CSI INTERFUSION INC)" userId="478c303d-c753-4ec6-8d16-649478a610c9" providerId="ADAL" clId="{C98AEF26-B185-47EF-B176-5F531B934E05}" dt="2025-05-06T13:26:07.953" v="2741" actId="47"/>
        <pc:sldMkLst>
          <pc:docMk/>
          <pc:sldMk cId="3439756593" sldId="830"/>
        </pc:sldMkLst>
      </pc:sldChg>
      <pc:sldChg chg="new del">
        <pc:chgData name="Zi Yun Zhang (CSI INTERFUSION INC)" userId="478c303d-c753-4ec6-8d16-649478a610c9" providerId="ADAL" clId="{C98AEF26-B185-47EF-B176-5F531B934E05}" dt="2025-05-06T13:26:07.999" v="2742" actId="47"/>
        <pc:sldMkLst>
          <pc:docMk/>
          <pc:sldMk cId="1055953344" sldId="831"/>
        </pc:sldMkLst>
      </pc:sldChg>
      <pc:sldChg chg="new del">
        <pc:chgData name="Zi Yun Zhang (CSI INTERFUSION INC)" userId="478c303d-c753-4ec6-8d16-649478a610c9" providerId="ADAL" clId="{C98AEF26-B185-47EF-B176-5F531B934E05}" dt="2025-05-06T13:26:08.062" v="2743" actId="47"/>
        <pc:sldMkLst>
          <pc:docMk/>
          <pc:sldMk cId="4185249192" sldId="832"/>
        </pc:sldMkLst>
      </pc:sldChg>
      <pc:sldChg chg="new del">
        <pc:chgData name="Zi Yun Zhang (CSI INTERFUSION INC)" userId="478c303d-c753-4ec6-8d16-649478a610c9" providerId="ADAL" clId="{C98AEF26-B185-47EF-B176-5F531B934E05}" dt="2025-05-06T13:26:08.125" v="2744" actId="47"/>
        <pc:sldMkLst>
          <pc:docMk/>
          <pc:sldMk cId="1028437233" sldId="833"/>
        </pc:sldMkLst>
      </pc:sldChg>
      <pc:sldChg chg="new del">
        <pc:chgData name="Zi Yun Zhang (CSI INTERFUSION INC)" userId="478c303d-c753-4ec6-8d16-649478a610c9" providerId="ADAL" clId="{C98AEF26-B185-47EF-B176-5F531B934E05}" dt="2025-05-06T13:26:08.173" v="2745" actId="47"/>
        <pc:sldMkLst>
          <pc:docMk/>
          <pc:sldMk cId="2352558267" sldId="834"/>
        </pc:sldMkLst>
      </pc:sldChg>
      <pc:sldChg chg="new del">
        <pc:chgData name="Zi Yun Zhang (CSI INTERFUSION INC)" userId="478c303d-c753-4ec6-8d16-649478a610c9" providerId="ADAL" clId="{C98AEF26-B185-47EF-B176-5F531B934E05}" dt="2025-05-06T13:26:08.234" v="2746" actId="47"/>
        <pc:sldMkLst>
          <pc:docMk/>
          <pc:sldMk cId="3938892241" sldId="835"/>
        </pc:sldMkLst>
      </pc:sldChg>
      <pc:sldChg chg="new del">
        <pc:chgData name="Zi Yun Zhang (CSI INTERFUSION INC)" userId="478c303d-c753-4ec6-8d16-649478a610c9" providerId="ADAL" clId="{C98AEF26-B185-47EF-B176-5F531B934E05}" dt="2025-05-06T13:26:08.287" v="2747" actId="47"/>
        <pc:sldMkLst>
          <pc:docMk/>
          <pc:sldMk cId="251958467" sldId="836"/>
        </pc:sldMkLst>
      </pc:sldChg>
      <pc:sldChg chg="new del">
        <pc:chgData name="Zi Yun Zhang (CSI INTERFUSION INC)" userId="478c303d-c753-4ec6-8d16-649478a610c9" providerId="ADAL" clId="{C98AEF26-B185-47EF-B176-5F531B934E05}" dt="2025-05-06T13:26:08.331" v="2748" actId="47"/>
        <pc:sldMkLst>
          <pc:docMk/>
          <pc:sldMk cId="3010849657" sldId="837"/>
        </pc:sldMkLst>
      </pc:sldChg>
      <pc:sldChg chg="new del">
        <pc:chgData name="Zi Yun Zhang (CSI INTERFUSION INC)" userId="478c303d-c753-4ec6-8d16-649478a610c9" providerId="ADAL" clId="{C98AEF26-B185-47EF-B176-5F531B934E05}" dt="2025-05-06T13:26:08.393" v="2749" actId="47"/>
        <pc:sldMkLst>
          <pc:docMk/>
          <pc:sldMk cId="820791895" sldId="838"/>
        </pc:sldMkLst>
      </pc:sldChg>
      <pc:sldChg chg="new del">
        <pc:chgData name="Zi Yun Zhang (CSI INTERFUSION INC)" userId="478c303d-c753-4ec6-8d16-649478a610c9" providerId="ADAL" clId="{C98AEF26-B185-47EF-B176-5F531B934E05}" dt="2025-05-06T13:26:08.442" v="2750" actId="47"/>
        <pc:sldMkLst>
          <pc:docMk/>
          <pc:sldMk cId="674150789" sldId="839"/>
        </pc:sldMkLst>
      </pc:sldChg>
      <pc:sldChg chg="new del">
        <pc:chgData name="Zi Yun Zhang (CSI INTERFUSION INC)" userId="478c303d-c753-4ec6-8d16-649478a610c9" providerId="ADAL" clId="{C98AEF26-B185-47EF-B176-5F531B934E05}" dt="2025-05-06T13:26:08.491" v="2751" actId="47"/>
        <pc:sldMkLst>
          <pc:docMk/>
          <pc:sldMk cId="1915637504" sldId="840"/>
        </pc:sldMkLst>
      </pc:sldChg>
      <pc:sldChg chg="new del">
        <pc:chgData name="Zi Yun Zhang (CSI INTERFUSION INC)" userId="478c303d-c753-4ec6-8d16-649478a610c9" providerId="ADAL" clId="{C98AEF26-B185-47EF-B176-5F531B934E05}" dt="2025-05-06T13:26:08.537" v="2752" actId="47"/>
        <pc:sldMkLst>
          <pc:docMk/>
          <pc:sldMk cId="3846351289" sldId="841"/>
        </pc:sldMkLst>
      </pc:sldChg>
      <pc:sldChg chg="new del">
        <pc:chgData name="Zi Yun Zhang (CSI INTERFUSION INC)" userId="478c303d-c753-4ec6-8d16-649478a610c9" providerId="ADAL" clId="{C98AEF26-B185-47EF-B176-5F531B934E05}" dt="2025-05-06T13:26:08.591" v="2753" actId="47"/>
        <pc:sldMkLst>
          <pc:docMk/>
          <pc:sldMk cId="2085643043" sldId="842"/>
        </pc:sldMkLst>
      </pc:sldChg>
      <pc:sldChg chg="new del">
        <pc:chgData name="Zi Yun Zhang (CSI INTERFUSION INC)" userId="478c303d-c753-4ec6-8d16-649478a610c9" providerId="ADAL" clId="{C98AEF26-B185-47EF-B176-5F531B934E05}" dt="2025-05-06T13:26:08.648" v="2754" actId="47"/>
        <pc:sldMkLst>
          <pc:docMk/>
          <pc:sldMk cId="3767688488" sldId="843"/>
        </pc:sldMkLst>
      </pc:sldChg>
      <pc:sldChg chg="new del">
        <pc:chgData name="Zi Yun Zhang (CSI INTERFUSION INC)" userId="478c303d-c753-4ec6-8d16-649478a610c9" providerId="ADAL" clId="{C98AEF26-B185-47EF-B176-5F531B934E05}" dt="2025-05-06T13:26:08.696" v="2755" actId="47"/>
        <pc:sldMkLst>
          <pc:docMk/>
          <pc:sldMk cId="2724057846" sldId="844"/>
        </pc:sldMkLst>
      </pc:sldChg>
      <pc:sldChg chg="new del">
        <pc:chgData name="Zi Yun Zhang (CSI INTERFUSION INC)" userId="478c303d-c753-4ec6-8d16-649478a610c9" providerId="ADAL" clId="{C98AEF26-B185-47EF-B176-5F531B934E05}" dt="2025-05-06T13:26:08.759" v="2756" actId="47"/>
        <pc:sldMkLst>
          <pc:docMk/>
          <pc:sldMk cId="3847537824" sldId="845"/>
        </pc:sldMkLst>
      </pc:sldChg>
      <pc:sldChg chg="new del">
        <pc:chgData name="Zi Yun Zhang (CSI INTERFUSION INC)" userId="478c303d-c753-4ec6-8d16-649478a610c9" providerId="ADAL" clId="{C98AEF26-B185-47EF-B176-5F531B934E05}" dt="2025-05-06T13:26:08.823" v="2757" actId="47"/>
        <pc:sldMkLst>
          <pc:docMk/>
          <pc:sldMk cId="1671313193" sldId="846"/>
        </pc:sldMkLst>
      </pc:sldChg>
      <pc:sldChg chg="new del">
        <pc:chgData name="Zi Yun Zhang (CSI INTERFUSION INC)" userId="478c303d-c753-4ec6-8d16-649478a610c9" providerId="ADAL" clId="{C98AEF26-B185-47EF-B176-5F531B934E05}" dt="2025-05-06T13:26:08.887" v="2758" actId="47"/>
        <pc:sldMkLst>
          <pc:docMk/>
          <pc:sldMk cId="1890937952" sldId="847"/>
        </pc:sldMkLst>
      </pc:sldChg>
      <pc:sldChg chg="new del">
        <pc:chgData name="Zi Yun Zhang (CSI INTERFUSION INC)" userId="478c303d-c753-4ec6-8d16-649478a610c9" providerId="ADAL" clId="{C98AEF26-B185-47EF-B176-5F531B934E05}" dt="2025-05-06T13:26:08.935" v="2759" actId="47"/>
        <pc:sldMkLst>
          <pc:docMk/>
          <pc:sldMk cId="2008429196" sldId="848"/>
        </pc:sldMkLst>
      </pc:sldChg>
      <pc:sldChg chg="new del">
        <pc:chgData name="Zi Yun Zhang (CSI INTERFUSION INC)" userId="478c303d-c753-4ec6-8d16-649478a610c9" providerId="ADAL" clId="{C98AEF26-B185-47EF-B176-5F531B934E05}" dt="2025-05-06T13:26:08.982" v="2760" actId="47"/>
        <pc:sldMkLst>
          <pc:docMk/>
          <pc:sldMk cId="4089243507" sldId="849"/>
        </pc:sldMkLst>
      </pc:sldChg>
      <pc:sldChg chg="new del">
        <pc:chgData name="Zi Yun Zhang (CSI INTERFUSION INC)" userId="478c303d-c753-4ec6-8d16-649478a610c9" providerId="ADAL" clId="{C98AEF26-B185-47EF-B176-5F531B934E05}" dt="2025-05-06T13:26:09.030" v="2761" actId="47"/>
        <pc:sldMkLst>
          <pc:docMk/>
          <pc:sldMk cId="2876375625" sldId="850"/>
        </pc:sldMkLst>
      </pc:sldChg>
      <pc:sldChg chg="new del">
        <pc:chgData name="Zi Yun Zhang (CSI INTERFUSION INC)" userId="478c303d-c753-4ec6-8d16-649478a610c9" providerId="ADAL" clId="{C98AEF26-B185-47EF-B176-5F531B934E05}" dt="2025-05-06T13:26:09.094" v="2762" actId="47"/>
        <pc:sldMkLst>
          <pc:docMk/>
          <pc:sldMk cId="4053908583" sldId="851"/>
        </pc:sldMkLst>
      </pc:sldChg>
      <pc:sldChg chg="new del">
        <pc:chgData name="Zi Yun Zhang (CSI INTERFUSION INC)" userId="478c303d-c753-4ec6-8d16-649478a610c9" providerId="ADAL" clId="{C98AEF26-B185-47EF-B176-5F531B934E05}" dt="2025-05-06T13:26:09.141" v="2763" actId="47"/>
        <pc:sldMkLst>
          <pc:docMk/>
          <pc:sldMk cId="4268246786" sldId="852"/>
        </pc:sldMkLst>
      </pc:sldChg>
      <pc:sldChg chg="new del">
        <pc:chgData name="Zi Yun Zhang (CSI INTERFUSION INC)" userId="478c303d-c753-4ec6-8d16-649478a610c9" providerId="ADAL" clId="{C98AEF26-B185-47EF-B176-5F531B934E05}" dt="2025-05-06T13:26:09.192" v="2764" actId="47"/>
        <pc:sldMkLst>
          <pc:docMk/>
          <pc:sldMk cId="267207303" sldId="853"/>
        </pc:sldMkLst>
      </pc:sldChg>
      <pc:sldChg chg="new del">
        <pc:chgData name="Zi Yun Zhang (CSI INTERFUSION INC)" userId="478c303d-c753-4ec6-8d16-649478a610c9" providerId="ADAL" clId="{C98AEF26-B185-47EF-B176-5F531B934E05}" dt="2025-05-06T13:26:09.252" v="2765" actId="47"/>
        <pc:sldMkLst>
          <pc:docMk/>
          <pc:sldMk cId="560308555" sldId="854"/>
        </pc:sldMkLst>
      </pc:sldChg>
      <pc:sldChg chg="new del">
        <pc:chgData name="Zi Yun Zhang (CSI INTERFUSION INC)" userId="478c303d-c753-4ec6-8d16-649478a610c9" providerId="ADAL" clId="{C98AEF26-B185-47EF-B176-5F531B934E05}" dt="2025-05-06T13:26:09.311" v="2766" actId="47"/>
        <pc:sldMkLst>
          <pc:docMk/>
          <pc:sldMk cId="368972392" sldId="855"/>
        </pc:sldMkLst>
      </pc:sldChg>
      <pc:sldChg chg="new del">
        <pc:chgData name="Zi Yun Zhang (CSI INTERFUSION INC)" userId="478c303d-c753-4ec6-8d16-649478a610c9" providerId="ADAL" clId="{C98AEF26-B185-47EF-B176-5F531B934E05}" dt="2025-05-06T13:26:09.347" v="2767" actId="47"/>
        <pc:sldMkLst>
          <pc:docMk/>
          <pc:sldMk cId="1279283421" sldId="856"/>
        </pc:sldMkLst>
      </pc:sldChg>
      <pc:sldChg chg="new del">
        <pc:chgData name="Zi Yun Zhang (CSI INTERFUSION INC)" userId="478c303d-c753-4ec6-8d16-649478a610c9" providerId="ADAL" clId="{C98AEF26-B185-47EF-B176-5F531B934E05}" dt="2025-05-06T13:26:09.411" v="2768" actId="47"/>
        <pc:sldMkLst>
          <pc:docMk/>
          <pc:sldMk cId="2699273556" sldId="857"/>
        </pc:sldMkLst>
      </pc:sldChg>
      <pc:sldChg chg="new del">
        <pc:chgData name="Zi Yun Zhang (CSI INTERFUSION INC)" userId="478c303d-c753-4ec6-8d16-649478a610c9" providerId="ADAL" clId="{C98AEF26-B185-47EF-B176-5F531B934E05}" dt="2025-05-06T13:26:09.459" v="2769" actId="47"/>
        <pc:sldMkLst>
          <pc:docMk/>
          <pc:sldMk cId="4210815882" sldId="858"/>
        </pc:sldMkLst>
      </pc:sldChg>
      <pc:sldChg chg="new del">
        <pc:chgData name="Zi Yun Zhang (CSI INTERFUSION INC)" userId="478c303d-c753-4ec6-8d16-649478a610c9" providerId="ADAL" clId="{C98AEF26-B185-47EF-B176-5F531B934E05}" dt="2025-05-06T13:26:09.542" v="2770" actId="47"/>
        <pc:sldMkLst>
          <pc:docMk/>
          <pc:sldMk cId="4029489531" sldId="859"/>
        </pc:sldMkLst>
      </pc:sldChg>
      <pc:sldChg chg="new del">
        <pc:chgData name="Zi Yun Zhang (CSI INTERFUSION INC)" userId="478c303d-c753-4ec6-8d16-649478a610c9" providerId="ADAL" clId="{C98AEF26-B185-47EF-B176-5F531B934E05}" dt="2025-05-06T13:26:09.593" v="2771" actId="47"/>
        <pc:sldMkLst>
          <pc:docMk/>
          <pc:sldMk cId="1785007420" sldId="860"/>
        </pc:sldMkLst>
      </pc:sldChg>
      <pc:sldChg chg="new del">
        <pc:chgData name="Zi Yun Zhang (CSI INTERFUSION INC)" userId="478c303d-c753-4ec6-8d16-649478a610c9" providerId="ADAL" clId="{C98AEF26-B185-47EF-B176-5F531B934E05}" dt="2025-05-06T13:26:09.633" v="2772" actId="47"/>
        <pc:sldMkLst>
          <pc:docMk/>
          <pc:sldMk cId="1280545060" sldId="861"/>
        </pc:sldMkLst>
      </pc:sldChg>
      <pc:sldChg chg="new del">
        <pc:chgData name="Zi Yun Zhang (CSI INTERFUSION INC)" userId="478c303d-c753-4ec6-8d16-649478a610c9" providerId="ADAL" clId="{C98AEF26-B185-47EF-B176-5F531B934E05}" dt="2025-05-06T13:26:09.697" v="2773" actId="47"/>
        <pc:sldMkLst>
          <pc:docMk/>
          <pc:sldMk cId="1601741778" sldId="862"/>
        </pc:sldMkLst>
      </pc:sldChg>
      <pc:sldChg chg="new del">
        <pc:chgData name="Zi Yun Zhang (CSI INTERFUSION INC)" userId="478c303d-c753-4ec6-8d16-649478a610c9" providerId="ADAL" clId="{C98AEF26-B185-47EF-B176-5F531B934E05}" dt="2025-05-06T13:26:09.744" v="2774" actId="47"/>
        <pc:sldMkLst>
          <pc:docMk/>
          <pc:sldMk cId="2747842079" sldId="863"/>
        </pc:sldMkLst>
      </pc:sldChg>
      <pc:sldChg chg="new del">
        <pc:chgData name="Zi Yun Zhang (CSI INTERFUSION INC)" userId="478c303d-c753-4ec6-8d16-649478a610c9" providerId="ADAL" clId="{C98AEF26-B185-47EF-B176-5F531B934E05}" dt="2025-05-06T13:26:09.808" v="2775" actId="47"/>
        <pc:sldMkLst>
          <pc:docMk/>
          <pc:sldMk cId="1674697663" sldId="864"/>
        </pc:sldMkLst>
      </pc:sldChg>
      <pc:sldChg chg="new del">
        <pc:chgData name="Zi Yun Zhang (CSI INTERFUSION INC)" userId="478c303d-c753-4ec6-8d16-649478a610c9" providerId="ADAL" clId="{C98AEF26-B185-47EF-B176-5F531B934E05}" dt="2025-05-06T13:26:09.855" v="2776" actId="47"/>
        <pc:sldMkLst>
          <pc:docMk/>
          <pc:sldMk cId="11946336" sldId="865"/>
        </pc:sldMkLst>
      </pc:sldChg>
      <pc:sldChg chg="new del">
        <pc:chgData name="Zi Yun Zhang (CSI INTERFUSION INC)" userId="478c303d-c753-4ec6-8d16-649478a610c9" providerId="ADAL" clId="{C98AEF26-B185-47EF-B176-5F531B934E05}" dt="2025-05-06T13:26:09.906" v="2777" actId="47"/>
        <pc:sldMkLst>
          <pc:docMk/>
          <pc:sldMk cId="2605411718" sldId="866"/>
        </pc:sldMkLst>
      </pc:sldChg>
      <pc:sldChg chg="new del">
        <pc:chgData name="Zi Yun Zhang (CSI INTERFUSION INC)" userId="478c303d-c753-4ec6-8d16-649478a610c9" providerId="ADAL" clId="{C98AEF26-B185-47EF-B176-5F531B934E05}" dt="2025-05-06T13:26:09.950" v="2778" actId="47"/>
        <pc:sldMkLst>
          <pc:docMk/>
          <pc:sldMk cId="3404266851" sldId="867"/>
        </pc:sldMkLst>
      </pc:sldChg>
      <pc:sldChg chg="new del">
        <pc:chgData name="Zi Yun Zhang (CSI INTERFUSION INC)" userId="478c303d-c753-4ec6-8d16-649478a610c9" providerId="ADAL" clId="{C98AEF26-B185-47EF-B176-5F531B934E05}" dt="2025-05-06T13:26:09.998" v="2779" actId="47"/>
        <pc:sldMkLst>
          <pc:docMk/>
          <pc:sldMk cId="3691049717" sldId="868"/>
        </pc:sldMkLst>
      </pc:sldChg>
      <pc:sldChg chg="new del">
        <pc:chgData name="Zi Yun Zhang (CSI INTERFUSION INC)" userId="478c303d-c753-4ec6-8d16-649478a610c9" providerId="ADAL" clId="{C98AEF26-B185-47EF-B176-5F531B934E05}" dt="2025-05-06T13:26:10.057" v="2780" actId="47"/>
        <pc:sldMkLst>
          <pc:docMk/>
          <pc:sldMk cId="2902499514" sldId="869"/>
        </pc:sldMkLst>
      </pc:sldChg>
      <pc:sldChg chg="new del">
        <pc:chgData name="Zi Yun Zhang (CSI INTERFUSION INC)" userId="478c303d-c753-4ec6-8d16-649478a610c9" providerId="ADAL" clId="{C98AEF26-B185-47EF-B176-5F531B934E05}" dt="2025-05-06T13:26:10.109" v="2781" actId="47"/>
        <pc:sldMkLst>
          <pc:docMk/>
          <pc:sldMk cId="2180485777" sldId="870"/>
        </pc:sldMkLst>
      </pc:sldChg>
      <pc:sldChg chg="new del">
        <pc:chgData name="Zi Yun Zhang (CSI INTERFUSION INC)" userId="478c303d-c753-4ec6-8d16-649478a610c9" providerId="ADAL" clId="{C98AEF26-B185-47EF-B176-5F531B934E05}" dt="2025-05-06T13:26:10.157" v="2782" actId="47"/>
        <pc:sldMkLst>
          <pc:docMk/>
          <pc:sldMk cId="4088947820" sldId="871"/>
        </pc:sldMkLst>
      </pc:sldChg>
      <pc:sldChg chg="new del">
        <pc:chgData name="Zi Yun Zhang (CSI INTERFUSION INC)" userId="478c303d-c753-4ec6-8d16-649478a610c9" providerId="ADAL" clId="{C98AEF26-B185-47EF-B176-5F531B934E05}" dt="2025-05-06T13:26:10.204" v="2783" actId="47"/>
        <pc:sldMkLst>
          <pc:docMk/>
          <pc:sldMk cId="2336001550" sldId="872"/>
        </pc:sldMkLst>
      </pc:sldChg>
      <pc:sldChg chg="new del">
        <pc:chgData name="Zi Yun Zhang (CSI INTERFUSION INC)" userId="478c303d-c753-4ec6-8d16-649478a610c9" providerId="ADAL" clId="{C98AEF26-B185-47EF-B176-5F531B934E05}" dt="2025-05-06T13:26:10.261" v="2784" actId="47"/>
        <pc:sldMkLst>
          <pc:docMk/>
          <pc:sldMk cId="2386464548" sldId="873"/>
        </pc:sldMkLst>
      </pc:sldChg>
      <pc:sldChg chg="new del">
        <pc:chgData name="Zi Yun Zhang (CSI INTERFUSION INC)" userId="478c303d-c753-4ec6-8d16-649478a610c9" providerId="ADAL" clId="{C98AEF26-B185-47EF-B176-5F531B934E05}" dt="2025-05-06T13:26:10.299" v="2785" actId="47"/>
        <pc:sldMkLst>
          <pc:docMk/>
          <pc:sldMk cId="4162999089" sldId="874"/>
        </pc:sldMkLst>
      </pc:sldChg>
      <pc:sldChg chg="new del">
        <pc:chgData name="Zi Yun Zhang (CSI INTERFUSION INC)" userId="478c303d-c753-4ec6-8d16-649478a610c9" providerId="ADAL" clId="{C98AEF26-B185-47EF-B176-5F531B934E05}" dt="2025-05-06T13:26:10.378" v="2786" actId="47"/>
        <pc:sldMkLst>
          <pc:docMk/>
          <pc:sldMk cId="1505019170" sldId="875"/>
        </pc:sldMkLst>
      </pc:sldChg>
      <pc:sldChg chg="new del">
        <pc:chgData name="Zi Yun Zhang (CSI INTERFUSION INC)" userId="478c303d-c753-4ec6-8d16-649478a610c9" providerId="ADAL" clId="{C98AEF26-B185-47EF-B176-5F531B934E05}" dt="2025-05-06T13:26:10.429" v="2787" actId="47"/>
        <pc:sldMkLst>
          <pc:docMk/>
          <pc:sldMk cId="2072178150" sldId="876"/>
        </pc:sldMkLst>
      </pc:sldChg>
      <pc:sldChg chg="new del">
        <pc:chgData name="Zi Yun Zhang (CSI INTERFUSION INC)" userId="478c303d-c753-4ec6-8d16-649478a610c9" providerId="ADAL" clId="{C98AEF26-B185-47EF-B176-5F531B934E05}" dt="2025-05-06T13:26:10.480" v="2788" actId="47"/>
        <pc:sldMkLst>
          <pc:docMk/>
          <pc:sldMk cId="3381920083" sldId="877"/>
        </pc:sldMkLst>
      </pc:sldChg>
      <pc:sldChg chg="new del">
        <pc:chgData name="Zi Yun Zhang (CSI INTERFUSION INC)" userId="478c303d-c753-4ec6-8d16-649478a610c9" providerId="ADAL" clId="{C98AEF26-B185-47EF-B176-5F531B934E05}" dt="2025-05-06T13:26:10.530" v="2789" actId="47"/>
        <pc:sldMkLst>
          <pc:docMk/>
          <pc:sldMk cId="3556697102" sldId="878"/>
        </pc:sldMkLst>
      </pc:sldChg>
      <pc:sldChg chg="new del">
        <pc:chgData name="Zi Yun Zhang (CSI INTERFUSION INC)" userId="478c303d-c753-4ec6-8d16-649478a610c9" providerId="ADAL" clId="{C98AEF26-B185-47EF-B176-5F531B934E05}" dt="2025-05-06T13:26:10.583" v="2790" actId="47"/>
        <pc:sldMkLst>
          <pc:docMk/>
          <pc:sldMk cId="2944786619" sldId="879"/>
        </pc:sldMkLst>
      </pc:sldChg>
      <pc:sldChg chg="new del">
        <pc:chgData name="Zi Yun Zhang (CSI INTERFUSION INC)" userId="478c303d-c753-4ec6-8d16-649478a610c9" providerId="ADAL" clId="{C98AEF26-B185-47EF-B176-5F531B934E05}" dt="2025-05-06T13:26:10.630" v="2791" actId="47"/>
        <pc:sldMkLst>
          <pc:docMk/>
          <pc:sldMk cId="410004128" sldId="880"/>
        </pc:sldMkLst>
      </pc:sldChg>
      <pc:sldChg chg="new del">
        <pc:chgData name="Zi Yun Zhang (CSI INTERFUSION INC)" userId="478c303d-c753-4ec6-8d16-649478a610c9" providerId="ADAL" clId="{C98AEF26-B185-47EF-B176-5F531B934E05}" dt="2025-05-06T13:26:10.691" v="2792" actId="47"/>
        <pc:sldMkLst>
          <pc:docMk/>
          <pc:sldMk cId="644603046" sldId="881"/>
        </pc:sldMkLst>
      </pc:sldChg>
      <pc:sldChg chg="new del">
        <pc:chgData name="Zi Yun Zhang (CSI INTERFUSION INC)" userId="478c303d-c753-4ec6-8d16-649478a610c9" providerId="ADAL" clId="{C98AEF26-B185-47EF-B176-5F531B934E05}" dt="2025-05-06T13:26:10.740" v="2793" actId="47"/>
        <pc:sldMkLst>
          <pc:docMk/>
          <pc:sldMk cId="160761508" sldId="882"/>
        </pc:sldMkLst>
      </pc:sldChg>
      <pc:sldChg chg="new del">
        <pc:chgData name="Zi Yun Zhang (CSI INTERFUSION INC)" userId="478c303d-c753-4ec6-8d16-649478a610c9" providerId="ADAL" clId="{C98AEF26-B185-47EF-B176-5F531B934E05}" dt="2025-05-06T13:26:10.795" v="2794" actId="47"/>
        <pc:sldMkLst>
          <pc:docMk/>
          <pc:sldMk cId="2911093391" sldId="883"/>
        </pc:sldMkLst>
      </pc:sldChg>
      <pc:sldChg chg="new del">
        <pc:chgData name="Zi Yun Zhang (CSI INTERFUSION INC)" userId="478c303d-c753-4ec6-8d16-649478a610c9" providerId="ADAL" clId="{C98AEF26-B185-47EF-B176-5F531B934E05}" dt="2025-05-06T13:26:10.835" v="2795" actId="47"/>
        <pc:sldMkLst>
          <pc:docMk/>
          <pc:sldMk cId="3504291044" sldId="884"/>
        </pc:sldMkLst>
      </pc:sldChg>
      <pc:sldChg chg="new del">
        <pc:chgData name="Zi Yun Zhang (CSI INTERFUSION INC)" userId="478c303d-c753-4ec6-8d16-649478a610c9" providerId="ADAL" clId="{C98AEF26-B185-47EF-B176-5F531B934E05}" dt="2025-05-06T13:26:10.898" v="2796" actId="47"/>
        <pc:sldMkLst>
          <pc:docMk/>
          <pc:sldMk cId="198704599" sldId="885"/>
        </pc:sldMkLst>
      </pc:sldChg>
      <pc:sldChg chg="new del">
        <pc:chgData name="Zi Yun Zhang (CSI INTERFUSION INC)" userId="478c303d-c753-4ec6-8d16-649478a610c9" providerId="ADAL" clId="{C98AEF26-B185-47EF-B176-5F531B934E05}" dt="2025-05-06T13:26:10.962" v="2797" actId="47"/>
        <pc:sldMkLst>
          <pc:docMk/>
          <pc:sldMk cId="2182453243" sldId="886"/>
        </pc:sldMkLst>
      </pc:sldChg>
      <pc:sldChg chg="new del">
        <pc:chgData name="Zi Yun Zhang (CSI INTERFUSION INC)" userId="478c303d-c753-4ec6-8d16-649478a610c9" providerId="ADAL" clId="{C98AEF26-B185-47EF-B176-5F531B934E05}" dt="2025-05-06T13:26:11.009" v="2798" actId="47"/>
        <pc:sldMkLst>
          <pc:docMk/>
          <pc:sldMk cId="3378882926" sldId="887"/>
        </pc:sldMkLst>
      </pc:sldChg>
      <pc:sldChg chg="new del">
        <pc:chgData name="Zi Yun Zhang (CSI INTERFUSION INC)" userId="478c303d-c753-4ec6-8d16-649478a610c9" providerId="ADAL" clId="{C98AEF26-B185-47EF-B176-5F531B934E05}" dt="2025-05-06T13:26:11.057" v="2799" actId="47"/>
        <pc:sldMkLst>
          <pc:docMk/>
          <pc:sldMk cId="2440366065" sldId="888"/>
        </pc:sldMkLst>
      </pc:sldChg>
      <pc:sldChg chg="new del">
        <pc:chgData name="Zi Yun Zhang (CSI INTERFUSION INC)" userId="478c303d-c753-4ec6-8d16-649478a610c9" providerId="ADAL" clId="{C98AEF26-B185-47EF-B176-5F531B934E05}" dt="2025-05-06T13:26:11.104" v="2800" actId="47"/>
        <pc:sldMkLst>
          <pc:docMk/>
          <pc:sldMk cId="3896197762" sldId="889"/>
        </pc:sldMkLst>
      </pc:sldChg>
      <pc:sldChg chg="new del">
        <pc:chgData name="Zi Yun Zhang (CSI INTERFUSION INC)" userId="478c303d-c753-4ec6-8d16-649478a610c9" providerId="ADAL" clId="{C98AEF26-B185-47EF-B176-5F531B934E05}" dt="2025-05-06T13:26:11.170" v="2801" actId="47"/>
        <pc:sldMkLst>
          <pc:docMk/>
          <pc:sldMk cId="2641525928" sldId="890"/>
        </pc:sldMkLst>
      </pc:sldChg>
      <pc:sldChg chg="new del">
        <pc:chgData name="Zi Yun Zhang (CSI INTERFUSION INC)" userId="478c303d-c753-4ec6-8d16-649478a610c9" providerId="ADAL" clId="{C98AEF26-B185-47EF-B176-5F531B934E05}" dt="2025-05-06T13:26:11.215" v="2802" actId="47"/>
        <pc:sldMkLst>
          <pc:docMk/>
          <pc:sldMk cId="2675182377" sldId="891"/>
        </pc:sldMkLst>
      </pc:sldChg>
      <pc:sldChg chg="new del">
        <pc:chgData name="Zi Yun Zhang (CSI INTERFUSION INC)" userId="478c303d-c753-4ec6-8d16-649478a610c9" providerId="ADAL" clId="{C98AEF26-B185-47EF-B176-5F531B934E05}" dt="2025-05-06T13:26:13.053" v="2803" actId="47"/>
        <pc:sldMkLst>
          <pc:docMk/>
          <pc:sldMk cId="2978502797" sldId="892"/>
        </pc:sldMkLst>
      </pc:sldChg>
      <pc:sldChg chg="new del">
        <pc:chgData name="Zi Yun Zhang (CSI INTERFUSION INC)" userId="478c303d-c753-4ec6-8d16-649478a610c9" providerId="ADAL" clId="{C98AEF26-B185-47EF-B176-5F531B934E05}" dt="2025-05-06T13:26:13.593" v="2804" actId="47"/>
        <pc:sldMkLst>
          <pc:docMk/>
          <pc:sldMk cId="1755573913" sldId="893"/>
        </pc:sldMkLst>
      </pc:sldChg>
      <pc:sldChg chg="new del">
        <pc:chgData name="Zi Yun Zhang (CSI INTERFUSION INC)" userId="478c303d-c753-4ec6-8d16-649478a610c9" providerId="ADAL" clId="{C98AEF26-B185-47EF-B176-5F531B934E05}" dt="2025-05-06T13:26:13.645" v="2805" actId="47"/>
        <pc:sldMkLst>
          <pc:docMk/>
          <pc:sldMk cId="4018249179" sldId="894"/>
        </pc:sldMkLst>
      </pc:sldChg>
      <pc:sldChg chg="new del">
        <pc:chgData name="Zi Yun Zhang (CSI INTERFUSION INC)" userId="478c303d-c753-4ec6-8d16-649478a610c9" providerId="ADAL" clId="{C98AEF26-B185-47EF-B176-5F531B934E05}" dt="2025-05-06T13:26:13.698" v="2806" actId="47"/>
        <pc:sldMkLst>
          <pc:docMk/>
          <pc:sldMk cId="15045945" sldId="895"/>
        </pc:sldMkLst>
      </pc:sldChg>
      <pc:sldChg chg="new del">
        <pc:chgData name="Zi Yun Zhang (CSI INTERFUSION INC)" userId="478c303d-c753-4ec6-8d16-649478a610c9" providerId="ADAL" clId="{C98AEF26-B185-47EF-B176-5F531B934E05}" dt="2025-05-06T13:26:13.751" v="2807" actId="47"/>
        <pc:sldMkLst>
          <pc:docMk/>
          <pc:sldMk cId="44912734" sldId="896"/>
        </pc:sldMkLst>
      </pc:sldChg>
      <pc:sldChg chg="new del">
        <pc:chgData name="Zi Yun Zhang (CSI INTERFUSION INC)" userId="478c303d-c753-4ec6-8d16-649478a610c9" providerId="ADAL" clId="{C98AEF26-B185-47EF-B176-5F531B934E05}" dt="2025-05-06T13:26:13.814" v="2808" actId="47"/>
        <pc:sldMkLst>
          <pc:docMk/>
          <pc:sldMk cId="560054718" sldId="897"/>
        </pc:sldMkLst>
      </pc:sldChg>
      <pc:sldChg chg="new del">
        <pc:chgData name="Zi Yun Zhang (CSI INTERFUSION INC)" userId="478c303d-c753-4ec6-8d16-649478a610c9" providerId="ADAL" clId="{C98AEF26-B185-47EF-B176-5F531B934E05}" dt="2025-05-06T13:26:13.878" v="2809" actId="47"/>
        <pc:sldMkLst>
          <pc:docMk/>
          <pc:sldMk cId="2392163138" sldId="898"/>
        </pc:sldMkLst>
      </pc:sldChg>
      <pc:sldChg chg="new del">
        <pc:chgData name="Zi Yun Zhang (CSI INTERFUSION INC)" userId="478c303d-c753-4ec6-8d16-649478a610c9" providerId="ADAL" clId="{C98AEF26-B185-47EF-B176-5F531B934E05}" dt="2025-05-06T13:26:13.946" v="2810" actId="47"/>
        <pc:sldMkLst>
          <pc:docMk/>
          <pc:sldMk cId="2871691733" sldId="899"/>
        </pc:sldMkLst>
      </pc:sldChg>
      <pc:sldChg chg="new del">
        <pc:chgData name="Zi Yun Zhang (CSI INTERFUSION INC)" userId="478c303d-c753-4ec6-8d16-649478a610c9" providerId="ADAL" clId="{C98AEF26-B185-47EF-B176-5F531B934E05}" dt="2025-05-06T13:26:14.007" v="2811" actId="47"/>
        <pc:sldMkLst>
          <pc:docMk/>
          <pc:sldMk cId="974342425" sldId="900"/>
        </pc:sldMkLst>
      </pc:sldChg>
      <pc:sldChg chg="new del">
        <pc:chgData name="Zi Yun Zhang (CSI INTERFUSION INC)" userId="478c303d-c753-4ec6-8d16-649478a610c9" providerId="ADAL" clId="{C98AEF26-B185-47EF-B176-5F531B934E05}" dt="2025-05-06T13:26:14.067" v="2812" actId="47"/>
        <pc:sldMkLst>
          <pc:docMk/>
          <pc:sldMk cId="1719617508" sldId="901"/>
        </pc:sldMkLst>
      </pc:sldChg>
      <pc:sldChg chg="new del">
        <pc:chgData name="Zi Yun Zhang (CSI INTERFUSION INC)" userId="478c303d-c753-4ec6-8d16-649478a610c9" providerId="ADAL" clId="{C98AEF26-B185-47EF-B176-5F531B934E05}" dt="2025-05-06T13:26:14.147" v="2813" actId="47"/>
        <pc:sldMkLst>
          <pc:docMk/>
          <pc:sldMk cId="644191533" sldId="902"/>
        </pc:sldMkLst>
      </pc:sldChg>
      <pc:sldChg chg="new del">
        <pc:chgData name="Zi Yun Zhang (CSI INTERFUSION INC)" userId="478c303d-c753-4ec6-8d16-649478a610c9" providerId="ADAL" clId="{C98AEF26-B185-47EF-B176-5F531B934E05}" dt="2025-05-06T13:26:14.210" v="2814" actId="47"/>
        <pc:sldMkLst>
          <pc:docMk/>
          <pc:sldMk cId="2603361453" sldId="903"/>
        </pc:sldMkLst>
      </pc:sldChg>
      <pc:sldChg chg="new del">
        <pc:chgData name="Zi Yun Zhang (CSI INTERFUSION INC)" userId="478c303d-c753-4ec6-8d16-649478a610c9" providerId="ADAL" clId="{C98AEF26-B185-47EF-B176-5F531B934E05}" dt="2025-05-06T13:26:14.283" v="2815" actId="47"/>
        <pc:sldMkLst>
          <pc:docMk/>
          <pc:sldMk cId="63666731" sldId="904"/>
        </pc:sldMkLst>
      </pc:sldChg>
      <pc:sldChg chg="new del">
        <pc:chgData name="Zi Yun Zhang (CSI INTERFUSION INC)" userId="478c303d-c753-4ec6-8d16-649478a610c9" providerId="ADAL" clId="{C98AEF26-B185-47EF-B176-5F531B934E05}" dt="2025-05-06T13:26:14.347" v="2816" actId="47"/>
        <pc:sldMkLst>
          <pc:docMk/>
          <pc:sldMk cId="1293099838" sldId="905"/>
        </pc:sldMkLst>
      </pc:sldChg>
      <pc:sldChg chg="new del">
        <pc:chgData name="Zi Yun Zhang (CSI INTERFUSION INC)" userId="478c303d-c753-4ec6-8d16-649478a610c9" providerId="ADAL" clId="{C98AEF26-B185-47EF-B176-5F531B934E05}" dt="2025-05-06T13:26:14.403" v="2817" actId="47"/>
        <pc:sldMkLst>
          <pc:docMk/>
          <pc:sldMk cId="1794513082" sldId="906"/>
        </pc:sldMkLst>
      </pc:sldChg>
      <pc:sldChg chg="new del">
        <pc:chgData name="Zi Yun Zhang (CSI INTERFUSION INC)" userId="478c303d-c753-4ec6-8d16-649478a610c9" providerId="ADAL" clId="{C98AEF26-B185-47EF-B176-5F531B934E05}" dt="2025-05-06T13:26:14.463" v="2818" actId="47"/>
        <pc:sldMkLst>
          <pc:docMk/>
          <pc:sldMk cId="2757447370" sldId="907"/>
        </pc:sldMkLst>
      </pc:sldChg>
      <pc:sldChg chg="new del">
        <pc:chgData name="Zi Yun Zhang (CSI INTERFUSION INC)" userId="478c303d-c753-4ec6-8d16-649478a610c9" providerId="ADAL" clId="{C98AEF26-B185-47EF-B176-5F531B934E05}" dt="2025-05-06T13:26:14.526" v="2819" actId="47"/>
        <pc:sldMkLst>
          <pc:docMk/>
          <pc:sldMk cId="3967652815" sldId="908"/>
        </pc:sldMkLst>
      </pc:sldChg>
      <pc:sldChg chg="new del">
        <pc:chgData name="Zi Yun Zhang (CSI INTERFUSION INC)" userId="478c303d-c753-4ec6-8d16-649478a610c9" providerId="ADAL" clId="{C98AEF26-B185-47EF-B176-5F531B934E05}" dt="2025-05-06T13:26:14.590" v="2820" actId="47"/>
        <pc:sldMkLst>
          <pc:docMk/>
          <pc:sldMk cId="3249479104" sldId="909"/>
        </pc:sldMkLst>
      </pc:sldChg>
      <pc:sldChg chg="new del">
        <pc:chgData name="Zi Yun Zhang (CSI INTERFUSION INC)" userId="478c303d-c753-4ec6-8d16-649478a610c9" providerId="ADAL" clId="{C98AEF26-B185-47EF-B176-5F531B934E05}" dt="2025-05-06T13:26:14.654" v="2821" actId="47"/>
        <pc:sldMkLst>
          <pc:docMk/>
          <pc:sldMk cId="1171445084" sldId="910"/>
        </pc:sldMkLst>
      </pc:sldChg>
      <pc:sldChg chg="new del">
        <pc:chgData name="Zi Yun Zhang (CSI INTERFUSION INC)" userId="478c303d-c753-4ec6-8d16-649478a610c9" providerId="ADAL" clId="{C98AEF26-B185-47EF-B176-5F531B934E05}" dt="2025-05-06T13:26:14.717" v="2822" actId="47"/>
        <pc:sldMkLst>
          <pc:docMk/>
          <pc:sldMk cId="4289623132" sldId="911"/>
        </pc:sldMkLst>
      </pc:sldChg>
      <pc:sldChg chg="new del">
        <pc:chgData name="Zi Yun Zhang (CSI INTERFUSION INC)" userId="478c303d-c753-4ec6-8d16-649478a610c9" providerId="ADAL" clId="{C98AEF26-B185-47EF-B176-5F531B934E05}" dt="2025-05-06T13:26:14.780" v="2823" actId="47"/>
        <pc:sldMkLst>
          <pc:docMk/>
          <pc:sldMk cId="2783517240" sldId="912"/>
        </pc:sldMkLst>
      </pc:sldChg>
      <pc:sldChg chg="new del">
        <pc:chgData name="Zi Yun Zhang (CSI INTERFUSION INC)" userId="478c303d-c753-4ec6-8d16-649478a610c9" providerId="ADAL" clId="{C98AEF26-B185-47EF-B176-5F531B934E05}" dt="2025-05-06T13:26:14.846" v="2824" actId="47"/>
        <pc:sldMkLst>
          <pc:docMk/>
          <pc:sldMk cId="3020244493" sldId="913"/>
        </pc:sldMkLst>
      </pc:sldChg>
      <pc:sldChg chg="new del">
        <pc:chgData name="Zi Yun Zhang (CSI INTERFUSION INC)" userId="478c303d-c753-4ec6-8d16-649478a610c9" providerId="ADAL" clId="{C98AEF26-B185-47EF-B176-5F531B934E05}" dt="2025-05-06T13:26:14.909" v="2825" actId="47"/>
        <pc:sldMkLst>
          <pc:docMk/>
          <pc:sldMk cId="1531058745" sldId="914"/>
        </pc:sldMkLst>
      </pc:sldChg>
      <pc:sldChg chg="new del">
        <pc:chgData name="Zi Yun Zhang (CSI INTERFUSION INC)" userId="478c303d-c753-4ec6-8d16-649478a610c9" providerId="ADAL" clId="{C98AEF26-B185-47EF-B176-5F531B934E05}" dt="2025-05-06T13:26:14.971" v="2826" actId="47"/>
        <pc:sldMkLst>
          <pc:docMk/>
          <pc:sldMk cId="4177293608" sldId="915"/>
        </pc:sldMkLst>
      </pc:sldChg>
      <pc:sldChg chg="new del">
        <pc:chgData name="Zi Yun Zhang (CSI INTERFUSION INC)" userId="478c303d-c753-4ec6-8d16-649478a610c9" providerId="ADAL" clId="{C98AEF26-B185-47EF-B176-5F531B934E05}" dt="2025-05-06T13:26:15.035" v="2827" actId="47"/>
        <pc:sldMkLst>
          <pc:docMk/>
          <pc:sldMk cId="2181405441" sldId="916"/>
        </pc:sldMkLst>
      </pc:sldChg>
      <pc:sldChg chg="new del">
        <pc:chgData name="Zi Yun Zhang (CSI INTERFUSION INC)" userId="478c303d-c753-4ec6-8d16-649478a610c9" providerId="ADAL" clId="{C98AEF26-B185-47EF-B176-5F531B934E05}" dt="2025-05-06T13:26:15.104" v="2828" actId="47"/>
        <pc:sldMkLst>
          <pc:docMk/>
          <pc:sldMk cId="49280912" sldId="917"/>
        </pc:sldMkLst>
      </pc:sldChg>
      <pc:sldChg chg="new del">
        <pc:chgData name="Zi Yun Zhang (CSI INTERFUSION INC)" userId="478c303d-c753-4ec6-8d16-649478a610c9" providerId="ADAL" clId="{C98AEF26-B185-47EF-B176-5F531B934E05}" dt="2025-05-06T13:26:15.177" v="2829" actId="47"/>
        <pc:sldMkLst>
          <pc:docMk/>
          <pc:sldMk cId="4277774459" sldId="918"/>
        </pc:sldMkLst>
      </pc:sldChg>
      <pc:sldChg chg="new del">
        <pc:chgData name="Zi Yun Zhang (CSI INTERFUSION INC)" userId="478c303d-c753-4ec6-8d16-649478a610c9" providerId="ADAL" clId="{C98AEF26-B185-47EF-B176-5F531B934E05}" dt="2025-05-06T13:26:15.240" v="2830" actId="47"/>
        <pc:sldMkLst>
          <pc:docMk/>
          <pc:sldMk cId="3364338188" sldId="919"/>
        </pc:sldMkLst>
      </pc:sldChg>
      <pc:sldChg chg="new del">
        <pc:chgData name="Zi Yun Zhang (CSI INTERFUSION INC)" userId="478c303d-c753-4ec6-8d16-649478a610c9" providerId="ADAL" clId="{C98AEF26-B185-47EF-B176-5F531B934E05}" dt="2025-05-06T13:26:15.304" v="2831" actId="47"/>
        <pc:sldMkLst>
          <pc:docMk/>
          <pc:sldMk cId="3601951696" sldId="920"/>
        </pc:sldMkLst>
      </pc:sldChg>
      <pc:sldChg chg="new del">
        <pc:chgData name="Zi Yun Zhang (CSI INTERFUSION INC)" userId="478c303d-c753-4ec6-8d16-649478a610c9" providerId="ADAL" clId="{C98AEF26-B185-47EF-B176-5F531B934E05}" dt="2025-05-06T13:26:15.372" v="2832" actId="47"/>
        <pc:sldMkLst>
          <pc:docMk/>
          <pc:sldMk cId="2979237350" sldId="921"/>
        </pc:sldMkLst>
      </pc:sldChg>
      <pc:sldChg chg="new del">
        <pc:chgData name="Zi Yun Zhang (CSI INTERFUSION INC)" userId="478c303d-c753-4ec6-8d16-649478a610c9" providerId="ADAL" clId="{C98AEF26-B185-47EF-B176-5F531B934E05}" dt="2025-05-06T13:26:15.431" v="2833" actId="47"/>
        <pc:sldMkLst>
          <pc:docMk/>
          <pc:sldMk cId="182701581" sldId="922"/>
        </pc:sldMkLst>
      </pc:sldChg>
      <pc:sldChg chg="new del">
        <pc:chgData name="Zi Yun Zhang (CSI INTERFUSION INC)" userId="478c303d-c753-4ec6-8d16-649478a610c9" providerId="ADAL" clId="{C98AEF26-B185-47EF-B176-5F531B934E05}" dt="2025-05-06T13:26:15.494" v="2834" actId="47"/>
        <pc:sldMkLst>
          <pc:docMk/>
          <pc:sldMk cId="3835072944" sldId="923"/>
        </pc:sldMkLst>
      </pc:sldChg>
      <pc:sldChg chg="new del">
        <pc:chgData name="Zi Yun Zhang (CSI INTERFUSION INC)" userId="478c303d-c753-4ec6-8d16-649478a610c9" providerId="ADAL" clId="{C98AEF26-B185-47EF-B176-5F531B934E05}" dt="2025-05-06T13:26:15.557" v="2835" actId="47"/>
        <pc:sldMkLst>
          <pc:docMk/>
          <pc:sldMk cId="3510047458" sldId="924"/>
        </pc:sldMkLst>
      </pc:sldChg>
      <pc:sldChg chg="new del">
        <pc:chgData name="Zi Yun Zhang (CSI INTERFUSION INC)" userId="478c303d-c753-4ec6-8d16-649478a610c9" providerId="ADAL" clId="{C98AEF26-B185-47EF-B176-5F531B934E05}" dt="2025-05-06T13:26:15.627" v="2836" actId="47"/>
        <pc:sldMkLst>
          <pc:docMk/>
          <pc:sldMk cId="792023746" sldId="925"/>
        </pc:sldMkLst>
      </pc:sldChg>
      <pc:sldChg chg="new del">
        <pc:chgData name="Zi Yun Zhang (CSI INTERFUSION INC)" userId="478c303d-c753-4ec6-8d16-649478a610c9" providerId="ADAL" clId="{C98AEF26-B185-47EF-B176-5F531B934E05}" dt="2025-05-06T13:26:15.684" v="2837" actId="47"/>
        <pc:sldMkLst>
          <pc:docMk/>
          <pc:sldMk cId="1313708485" sldId="926"/>
        </pc:sldMkLst>
      </pc:sldChg>
      <pc:sldChg chg="new del">
        <pc:chgData name="Zi Yun Zhang (CSI INTERFUSION INC)" userId="478c303d-c753-4ec6-8d16-649478a610c9" providerId="ADAL" clId="{C98AEF26-B185-47EF-B176-5F531B934E05}" dt="2025-05-06T13:26:15.748" v="2838" actId="47"/>
        <pc:sldMkLst>
          <pc:docMk/>
          <pc:sldMk cId="141204494" sldId="927"/>
        </pc:sldMkLst>
      </pc:sldChg>
      <pc:sldChg chg="new del">
        <pc:chgData name="Zi Yun Zhang (CSI INTERFUSION INC)" userId="478c303d-c753-4ec6-8d16-649478a610c9" providerId="ADAL" clId="{C98AEF26-B185-47EF-B176-5F531B934E05}" dt="2025-05-06T13:26:15.811" v="2839" actId="47"/>
        <pc:sldMkLst>
          <pc:docMk/>
          <pc:sldMk cId="2092419803" sldId="928"/>
        </pc:sldMkLst>
      </pc:sldChg>
      <pc:sldChg chg="new del">
        <pc:chgData name="Zi Yun Zhang (CSI INTERFUSION INC)" userId="478c303d-c753-4ec6-8d16-649478a610c9" providerId="ADAL" clId="{C98AEF26-B185-47EF-B176-5F531B934E05}" dt="2025-05-06T13:26:15.893" v="2840" actId="47"/>
        <pc:sldMkLst>
          <pc:docMk/>
          <pc:sldMk cId="59714358" sldId="929"/>
        </pc:sldMkLst>
      </pc:sldChg>
      <pc:sldChg chg="new del">
        <pc:chgData name="Zi Yun Zhang (CSI INTERFUSION INC)" userId="478c303d-c753-4ec6-8d16-649478a610c9" providerId="ADAL" clId="{C98AEF26-B185-47EF-B176-5F531B934E05}" dt="2025-05-06T13:26:15.970" v="2841" actId="47"/>
        <pc:sldMkLst>
          <pc:docMk/>
          <pc:sldMk cId="1032625933" sldId="930"/>
        </pc:sldMkLst>
      </pc:sldChg>
      <pc:sldChg chg="new del">
        <pc:chgData name="Zi Yun Zhang (CSI INTERFUSION INC)" userId="478c303d-c753-4ec6-8d16-649478a610c9" providerId="ADAL" clId="{C98AEF26-B185-47EF-B176-5F531B934E05}" dt="2025-05-06T13:26:16.034" v="2842" actId="47"/>
        <pc:sldMkLst>
          <pc:docMk/>
          <pc:sldMk cId="2870687224" sldId="931"/>
        </pc:sldMkLst>
      </pc:sldChg>
      <pc:sldChg chg="new del">
        <pc:chgData name="Zi Yun Zhang (CSI INTERFUSION INC)" userId="478c303d-c753-4ec6-8d16-649478a610c9" providerId="ADAL" clId="{C98AEF26-B185-47EF-B176-5F531B934E05}" dt="2025-05-06T13:26:16.106" v="2843" actId="47"/>
        <pc:sldMkLst>
          <pc:docMk/>
          <pc:sldMk cId="1223661924" sldId="932"/>
        </pc:sldMkLst>
      </pc:sldChg>
      <pc:sldChg chg="new del">
        <pc:chgData name="Zi Yun Zhang (CSI INTERFUSION INC)" userId="478c303d-c753-4ec6-8d16-649478a610c9" providerId="ADAL" clId="{C98AEF26-B185-47EF-B176-5F531B934E05}" dt="2025-05-06T13:26:16.160" v="2844" actId="47"/>
        <pc:sldMkLst>
          <pc:docMk/>
          <pc:sldMk cId="783959428" sldId="933"/>
        </pc:sldMkLst>
      </pc:sldChg>
      <pc:sldChg chg="new del">
        <pc:chgData name="Zi Yun Zhang (CSI INTERFUSION INC)" userId="478c303d-c753-4ec6-8d16-649478a610c9" providerId="ADAL" clId="{C98AEF26-B185-47EF-B176-5F531B934E05}" dt="2025-05-06T13:26:16.256" v="2845" actId="47"/>
        <pc:sldMkLst>
          <pc:docMk/>
          <pc:sldMk cId="4128259489" sldId="934"/>
        </pc:sldMkLst>
      </pc:sldChg>
      <pc:sldChg chg="new del">
        <pc:chgData name="Zi Yun Zhang (CSI INTERFUSION INC)" userId="478c303d-c753-4ec6-8d16-649478a610c9" providerId="ADAL" clId="{C98AEF26-B185-47EF-B176-5F531B934E05}" dt="2025-05-06T13:26:16.319" v="2846" actId="47"/>
        <pc:sldMkLst>
          <pc:docMk/>
          <pc:sldMk cId="2711269196" sldId="935"/>
        </pc:sldMkLst>
      </pc:sldChg>
      <pc:sldChg chg="new del">
        <pc:chgData name="Zi Yun Zhang (CSI INTERFUSION INC)" userId="478c303d-c753-4ec6-8d16-649478a610c9" providerId="ADAL" clId="{C98AEF26-B185-47EF-B176-5F531B934E05}" dt="2025-05-06T13:26:16.389" v="2847" actId="47"/>
        <pc:sldMkLst>
          <pc:docMk/>
          <pc:sldMk cId="117964511" sldId="936"/>
        </pc:sldMkLst>
      </pc:sldChg>
      <pc:sldChg chg="new del">
        <pc:chgData name="Zi Yun Zhang (CSI INTERFUSION INC)" userId="478c303d-c753-4ec6-8d16-649478a610c9" providerId="ADAL" clId="{C98AEF26-B185-47EF-B176-5F531B934E05}" dt="2025-05-06T13:26:43.323" v="3065" actId="47"/>
        <pc:sldMkLst>
          <pc:docMk/>
          <pc:sldMk cId="3342384222" sldId="937"/>
        </pc:sldMkLst>
      </pc:sldChg>
      <pc:sldChg chg="new del">
        <pc:chgData name="Zi Yun Zhang (CSI INTERFUSION INC)" userId="478c303d-c753-4ec6-8d16-649478a610c9" providerId="ADAL" clId="{C98AEF26-B185-47EF-B176-5F531B934E05}" dt="2025-05-06T13:26:20.046" v="2848" actId="47"/>
        <pc:sldMkLst>
          <pc:docMk/>
          <pc:sldMk cId="1688051308" sldId="938"/>
        </pc:sldMkLst>
      </pc:sldChg>
      <pc:sldChg chg="new del">
        <pc:chgData name="Zi Yun Zhang (CSI INTERFUSION INC)" userId="478c303d-c753-4ec6-8d16-649478a610c9" providerId="ADAL" clId="{C98AEF26-B185-47EF-B176-5F531B934E05}" dt="2025-05-06T13:26:20.564" v="2849" actId="47"/>
        <pc:sldMkLst>
          <pc:docMk/>
          <pc:sldMk cId="755996303" sldId="939"/>
        </pc:sldMkLst>
      </pc:sldChg>
      <pc:sldChg chg="new del">
        <pc:chgData name="Zi Yun Zhang (CSI INTERFUSION INC)" userId="478c303d-c753-4ec6-8d16-649478a610c9" providerId="ADAL" clId="{C98AEF26-B185-47EF-B176-5F531B934E05}" dt="2025-05-06T13:26:20.614" v="2850" actId="47"/>
        <pc:sldMkLst>
          <pc:docMk/>
          <pc:sldMk cId="2450571842" sldId="940"/>
        </pc:sldMkLst>
      </pc:sldChg>
      <pc:sldChg chg="new del">
        <pc:chgData name="Zi Yun Zhang (CSI INTERFUSION INC)" userId="478c303d-c753-4ec6-8d16-649478a610c9" providerId="ADAL" clId="{C98AEF26-B185-47EF-B176-5F531B934E05}" dt="2025-05-06T13:26:20.652" v="2851" actId="47"/>
        <pc:sldMkLst>
          <pc:docMk/>
          <pc:sldMk cId="3206194210" sldId="941"/>
        </pc:sldMkLst>
      </pc:sldChg>
      <pc:sldChg chg="new del">
        <pc:chgData name="Zi Yun Zhang (CSI INTERFUSION INC)" userId="478c303d-c753-4ec6-8d16-649478a610c9" providerId="ADAL" clId="{C98AEF26-B185-47EF-B176-5F531B934E05}" dt="2025-05-06T13:26:20.699" v="2852" actId="47"/>
        <pc:sldMkLst>
          <pc:docMk/>
          <pc:sldMk cId="2786272035" sldId="942"/>
        </pc:sldMkLst>
      </pc:sldChg>
      <pc:sldChg chg="new del">
        <pc:chgData name="Zi Yun Zhang (CSI INTERFUSION INC)" userId="478c303d-c753-4ec6-8d16-649478a610c9" providerId="ADAL" clId="{C98AEF26-B185-47EF-B176-5F531B934E05}" dt="2025-05-06T13:26:20.775" v="2853" actId="47"/>
        <pc:sldMkLst>
          <pc:docMk/>
          <pc:sldMk cId="3295540438" sldId="943"/>
        </pc:sldMkLst>
      </pc:sldChg>
      <pc:sldChg chg="new del">
        <pc:chgData name="Zi Yun Zhang (CSI INTERFUSION INC)" userId="478c303d-c753-4ec6-8d16-649478a610c9" providerId="ADAL" clId="{C98AEF26-B185-47EF-B176-5F531B934E05}" dt="2025-05-06T13:26:20.822" v="2854" actId="47"/>
        <pc:sldMkLst>
          <pc:docMk/>
          <pc:sldMk cId="1603443063" sldId="944"/>
        </pc:sldMkLst>
      </pc:sldChg>
      <pc:sldChg chg="new del">
        <pc:chgData name="Zi Yun Zhang (CSI INTERFUSION INC)" userId="478c303d-c753-4ec6-8d16-649478a610c9" providerId="ADAL" clId="{C98AEF26-B185-47EF-B176-5F531B934E05}" dt="2025-05-06T13:26:20.869" v="2855" actId="47"/>
        <pc:sldMkLst>
          <pc:docMk/>
          <pc:sldMk cId="2346368414" sldId="945"/>
        </pc:sldMkLst>
      </pc:sldChg>
      <pc:sldChg chg="new del">
        <pc:chgData name="Zi Yun Zhang (CSI INTERFUSION INC)" userId="478c303d-c753-4ec6-8d16-649478a610c9" providerId="ADAL" clId="{C98AEF26-B185-47EF-B176-5F531B934E05}" dt="2025-05-06T13:26:20.925" v="2856" actId="47"/>
        <pc:sldMkLst>
          <pc:docMk/>
          <pc:sldMk cId="2907247192" sldId="946"/>
        </pc:sldMkLst>
      </pc:sldChg>
      <pc:sldChg chg="new del">
        <pc:chgData name="Zi Yun Zhang (CSI INTERFUSION INC)" userId="478c303d-c753-4ec6-8d16-649478a610c9" providerId="ADAL" clId="{C98AEF26-B185-47EF-B176-5F531B934E05}" dt="2025-05-06T13:26:20.972" v="2857" actId="47"/>
        <pc:sldMkLst>
          <pc:docMk/>
          <pc:sldMk cId="257395916" sldId="947"/>
        </pc:sldMkLst>
      </pc:sldChg>
      <pc:sldChg chg="new del">
        <pc:chgData name="Zi Yun Zhang (CSI INTERFUSION INC)" userId="478c303d-c753-4ec6-8d16-649478a610c9" providerId="ADAL" clId="{C98AEF26-B185-47EF-B176-5F531B934E05}" dt="2025-05-06T13:26:21.019" v="2858" actId="47"/>
        <pc:sldMkLst>
          <pc:docMk/>
          <pc:sldMk cId="2903649771" sldId="948"/>
        </pc:sldMkLst>
      </pc:sldChg>
      <pc:sldChg chg="new del">
        <pc:chgData name="Zi Yun Zhang (CSI INTERFUSION INC)" userId="478c303d-c753-4ec6-8d16-649478a610c9" providerId="ADAL" clId="{C98AEF26-B185-47EF-B176-5F531B934E05}" dt="2025-05-06T13:26:21.082" v="2859" actId="47"/>
        <pc:sldMkLst>
          <pc:docMk/>
          <pc:sldMk cId="567305670" sldId="949"/>
        </pc:sldMkLst>
      </pc:sldChg>
      <pc:sldChg chg="new del">
        <pc:chgData name="Zi Yun Zhang (CSI INTERFUSION INC)" userId="478c303d-c753-4ec6-8d16-649478a610c9" providerId="ADAL" clId="{C98AEF26-B185-47EF-B176-5F531B934E05}" dt="2025-05-06T13:26:21.130" v="2860" actId="47"/>
        <pc:sldMkLst>
          <pc:docMk/>
          <pc:sldMk cId="522754007" sldId="950"/>
        </pc:sldMkLst>
      </pc:sldChg>
      <pc:sldChg chg="new del">
        <pc:chgData name="Zi Yun Zhang (CSI INTERFUSION INC)" userId="478c303d-c753-4ec6-8d16-649478a610c9" providerId="ADAL" clId="{C98AEF26-B185-47EF-B176-5F531B934E05}" dt="2025-05-06T13:26:21.179" v="2861" actId="47"/>
        <pc:sldMkLst>
          <pc:docMk/>
          <pc:sldMk cId="1856333193" sldId="951"/>
        </pc:sldMkLst>
      </pc:sldChg>
      <pc:sldChg chg="new del">
        <pc:chgData name="Zi Yun Zhang (CSI INTERFUSION INC)" userId="478c303d-c753-4ec6-8d16-649478a610c9" providerId="ADAL" clId="{C98AEF26-B185-47EF-B176-5F531B934E05}" dt="2025-05-06T13:26:21.228" v="2862" actId="47"/>
        <pc:sldMkLst>
          <pc:docMk/>
          <pc:sldMk cId="4153423172" sldId="952"/>
        </pc:sldMkLst>
      </pc:sldChg>
      <pc:sldChg chg="new del">
        <pc:chgData name="Zi Yun Zhang (CSI INTERFUSION INC)" userId="478c303d-c753-4ec6-8d16-649478a610c9" providerId="ADAL" clId="{C98AEF26-B185-47EF-B176-5F531B934E05}" dt="2025-05-06T13:26:21.284" v="2863" actId="47"/>
        <pc:sldMkLst>
          <pc:docMk/>
          <pc:sldMk cId="451553908" sldId="953"/>
        </pc:sldMkLst>
      </pc:sldChg>
      <pc:sldChg chg="new del">
        <pc:chgData name="Zi Yun Zhang (CSI INTERFUSION INC)" userId="478c303d-c753-4ec6-8d16-649478a610c9" providerId="ADAL" clId="{C98AEF26-B185-47EF-B176-5F531B934E05}" dt="2025-05-06T13:26:21.334" v="2864" actId="47"/>
        <pc:sldMkLst>
          <pc:docMk/>
          <pc:sldMk cId="1709331806" sldId="954"/>
        </pc:sldMkLst>
      </pc:sldChg>
      <pc:sldChg chg="new del">
        <pc:chgData name="Zi Yun Zhang (CSI INTERFUSION INC)" userId="478c303d-c753-4ec6-8d16-649478a610c9" providerId="ADAL" clId="{C98AEF26-B185-47EF-B176-5F531B934E05}" dt="2025-05-06T13:26:21.383" v="2865" actId="47"/>
        <pc:sldMkLst>
          <pc:docMk/>
          <pc:sldMk cId="2750570423" sldId="955"/>
        </pc:sldMkLst>
      </pc:sldChg>
      <pc:sldChg chg="new del">
        <pc:chgData name="Zi Yun Zhang (CSI INTERFUSION INC)" userId="478c303d-c753-4ec6-8d16-649478a610c9" providerId="ADAL" clId="{C98AEF26-B185-47EF-B176-5F531B934E05}" dt="2025-05-06T13:26:21.428" v="2866" actId="47"/>
        <pc:sldMkLst>
          <pc:docMk/>
          <pc:sldMk cId="294122551" sldId="956"/>
        </pc:sldMkLst>
      </pc:sldChg>
      <pc:sldChg chg="new del">
        <pc:chgData name="Zi Yun Zhang (CSI INTERFUSION INC)" userId="478c303d-c753-4ec6-8d16-649478a610c9" providerId="ADAL" clId="{C98AEF26-B185-47EF-B176-5F531B934E05}" dt="2025-05-06T13:26:21.474" v="2867" actId="47"/>
        <pc:sldMkLst>
          <pc:docMk/>
          <pc:sldMk cId="3676667852" sldId="957"/>
        </pc:sldMkLst>
      </pc:sldChg>
      <pc:sldChg chg="new del">
        <pc:chgData name="Zi Yun Zhang (CSI INTERFUSION INC)" userId="478c303d-c753-4ec6-8d16-649478a610c9" providerId="ADAL" clId="{C98AEF26-B185-47EF-B176-5F531B934E05}" dt="2025-05-06T13:26:21.522" v="2868" actId="47"/>
        <pc:sldMkLst>
          <pc:docMk/>
          <pc:sldMk cId="2630310019" sldId="958"/>
        </pc:sldMkLst>
      </pc:sldChg>
      <pc:sldChg chg="new del">
        <pc:chgData name="Zi Yun Zhang (CSI INTERFUSION INC)" userId="478c303d-c753-4ec6-8d16-649478a610c9" providerId="ADAL" clId="{C98AEF26-B185-47EF-B176-5F531B934E05}" dt="2025-05-06T13:26:21.600" v="2869" actId="47"/>
        <pc:sldMkLst>
          <pc:docMk/>
          <pc:sldMk cId="3818268448" sldId="959"/>
        </pc:sldMkLst>
      </pc:sldChg>
      <pc:sldChg chg="new del">
        <pc:chgData name="Zi Yun Zhang (CSI INTERFUSION INC)" userId="478c303d-c753-4ec6-8d16-649478a610c9" providerId="ADAL" clId="{C98AEF26-B185-47EF-B176-5F531B934E05}" dt="2025-05-06T13:26:21.649" v="2870" actId="47"/>
        <pc:sldMkLst>
          <pc:docMk/>
          <pc:sldMk cId="2621498824" sldId="960"/>
        </pc:sldMkLst>
      </pc:sldChg>
      <pc:sldChg chg="new del">
        <pc:chgData name="Zi Yun Zhang (CSI INTERFUSION INC)" userId="478c303d-c753-4ec6-8d16-649478a610c9" providerId="ADAL" clId="{C98AEF26-B185-47EF-B176-5F531B934E05}" dt="2025-05-06T13:26:21.697" v="2871" actId="47"/>
        <pc:sldMkLst>
          <pc:docMk/>
          <pc:sldMk cId="4119784801" sldId="961"/>
        </pc:sldMkLst>
      </pc:sldChg>
      <pc:sldChg chg="new del">
        <pc:chgData name="Zi Yun Zhang (CSI INTERFUSION INC)" userId="478c303d-c753-4ec6-8d16-649478a610c9" providerId="ADAL" clId="{C98AEF26-B185-47EF-B176-5F531B934E05}" dt="2025-05-06T13:26:21.744" v="2872" actId="47"/>
        <pc:sldMkLst>
          <pc:docMk/>
          <pc:sldMk cId="1284541006" sldId="962"/>
        </pc:sldMkLst>
      </pc:sldChg>
      <pc:sldChg chg="new del">
        <pc:chgData name="Zi Yun Zhang (CSI INTERFUSION INC)" userId="478c303d-c753-4ec6-8d16-649478a610c9" providerId="ADAL" clId="{C98AEF26-B185-47EF-B176-5F531B934E05}" dt="2025-05-06T13:26:21.792" v="2873" actId="47"/>
        <pc:sldMkLst>
          <pc:docMk/>
          <pc:sldMk cId="3105035073" sldId="963"/>
        </pc:sldMkLst>
      </pc:sldChg>
      <pc:sldChg chg="new del">
        <pc:chgData name="Zi Yun Zhang (CSI INTERFUSION INC)" userId="478c303d-c753-4ec6-8d16-649478a610c9" providerId="ADAL" clId="{C98AEF26-B185-47EF-B176-5F531B934E05}" dt="2025-05-06T13:26:21.846" v="2874" actId="47"/>
        <pc:sldMkLst>
          <pc:docMk/>
          <pc:sldMk cId="1225644857" sldId="964"/>
        </pc:sldMkLst>
      </pc:sldChg>
      <pc:sldChg chg="new del">
        <pc:chgData name="Zi Yun Zhang (CSI INTERFUSION INC)" userId="478c303d-c753-4ec6-8d16-649478a610c9" providerId="ADAL" clId="{C98AEF26-B185-47EF-B176-5F531B934E05}" dt="2025-05-06T13:26:21.894" v="2875" actId="47"/>
        <pc:sldMkLst>
          <pc:docMk/>
          <pc:sldMk cId="3880977356" sldId="965"/>
        </pc:sldMkLst>
      </pc:sldChg>
      <pc:sldChg chg="new del">
        <pc:chgData name="Zi Yun Zhang (CSI INTERFUSION INC)" userId="478c303d-c753-4ec6-8d16-649478a610c9" providerId="ADAL" clId="{C98AEF26-B185-47EF-B176-5F531B934E05}" dt="2025-05-06T13:26:21.943" v="2876" actId="47"/>
        <pc:sldMkLst>
          <pc:docMk/>
          <pc:sldMk cId="4163746905" sldId="966"/>
        </pc:sldMkLst>
      </pc:sldChg>
      <pc:sldChg chg="new del">
        <pc:chgData name="Zi Yun Zhang (CSI INTERFUSION INC)" userId="478c303d-c753-4ec6-8d16-649478a610c9" providerId="ADAL" clId="{C98AEF26-B185-47EF-B176-5F531B934E05}" dt="2025-05-06T13:26:21.980" v="2877" actId="47"/>
        <pc:sldMkLst>
          <pc:docMk/>
          <pc:sldMk cId="2588067442" sldId="967"/>
        </pc:sldMkLst>
      </pc:sldChg>
      <pc:sldChg chg="new del">
        <pc:chgData name="Zi Yun Zhang (CSI INTERFUSION INC)" userId="478c303d-c753-4ec6-8d16-649478a610c9" providerId="ADAL" clId="{C98AEF26-B185-47EF-B176-5F531B934E05}" dt="2025-05-06T13:26:22.029" v="2878" actId="47"/>
        <pc:sldMkLst>
          <pc:docMk/>
          <pc:sldMk cId="1625704673" sldId="968"/>
        </pc:sldMkLst>
      </pc:sldChg>
      <pc:sldChg chg="new del">
        <pc:chgData name="Zi Yun Zhang (CSI INTERFUSION INC)" userId="478c303d-c753-4ec6-8d16-649478a610c9" providerId="ADAL" clId="{C98AEF26-B185-47EF-B176-5F531B934E05}" dt="2025-05-06T13:26:22.085" v="2879" actId="47"/>
        <pc:sldMkLst>
          <pc:docMk/>
          <pc:sldMk cId="2673099513" sldId="969"/>
        </pc:sldMkLst>
      </pc:sldChg>
      <pc:sldChg chg="new del">
        <pc:chgData name="Zi Yun Zhang (CSI INTERFUSION INC)" userId="478c303d-c753-4ec6-8d16-649478a610c9" providerId="ADAL" clId="{C98AEF26-B185-47EF-B176-5F531B934E05}" dt="2025-05-06T13:26:22.138" v="2880" actId="47"/>
        <pc:sldMkLst>
          <pc:docMk/>
          <pc:sldMk cId="74037507" sldId="970"/>
        </pc:sldMkLst>
      </pc:sldChg>
      <pc:sldChg chg="new del">
        <pc:chgData name="Zi Yun Zhang (CSI INTERFUSION INC)" userId="478c303d-c753-4ec6-8d16-649478a610c9" providerId="ADAL" clId="{C98AEF26-B185-47EF-B176-5F531B934E05}" dt="2025-05-06T13:26:22.186" v="2881" actId="47"/>
        <pc:sldMkLst>
          <pc:docMk/>
          <pc:sldMk cId="3529757101" sldId="971"/>
        </pc:sldMkLst>
      </pc:sldChg>
      <pc:sldChg chg="new del">
        <pc:chgData name="Zi Yun Zhang (CSI INTERFUSION INC)" userId="478c303d-c753-4ec6-8d16-649478a610c9" providerId="ADAL" clId="{C98AEF26-B185-47EF-B176-5F531B934E05}" dt="2025-05-06T13:26:22.241" v="2882" actId="47"/>
        <pc:sldMkLst>
          <pc:docMk/>
          <pc:sldMk cId="1457357556" sldId="972"/>
        </pc:sldMkLst>
      </pc:sldChg>
      <pc:sldChg chg="new del">
        <pc:chgData name="Zi Yun Zhang (CSI INTERFUSION INC)" userId="478c303d-c753-4ec6-8d16-649478a610c9" providerId="ADAL" clId="{C98AEF26-B185-47EF-B176-5F531B934E05}" dt="2025-05-06T13:26:22.333" v="2883" actId="47"/>
        <pc:sldMkLst>
          <pc:docMk/>
          <pc:sldMk cId="476250615" sldId="973"/>
        </pc:sldMkLst>
      </pc:sldChg>
      <pc:sldChg chg="new del">
        <pc:chgData name="Zi Yun Zhang (CSI INTERFUSION INC)" userId="478c303d-c753-4ec6-8d16-649478a610c9" providerId="ADAL" clId="{C98AEF26-B185-47EF-B176-5F531B934E05}" dt="2025-05-06T13:26:22.384" v="2884" actId="47"/>
        <pc:sldMkLst>
          <pc:docMk/>
          <pc:sldMk cId="2712783536" sldId="974"/>
        </pc:sldMkLst>
      </pc:sldChg>
      <pc:sldChg chg="new del">
        <pc:chgData name="Zi Yun Zhang (CSI INTERFUSION INC)" userId="478c303d-c753-4ec6-8d16-649478a610c9" providerId="ADAL" clId="{C98AEF26-B185-47EF-B176-5F531B934E05}" dt="2025-05-06T13:26:22.441" v="2885" actId="47"/>
        <pc:sldMkLst>
          <pc:docMk/>
          <pc:sldMk cId="283977055" sldId="975"/>
        </pc:sldMkLst>
      </pc:sldChg>
      <pc:sldChg chg="new del">
        <pc:chgData name="Zi Yun Zhang (CSI INTERFUSION INC)" userId="478c303d-c753-4ec6-8d16-649478a610c9" providerId="ADAL" clId="{C98AEF26-B185-47EF-B176-5F531B934E05}" dt="2025-05-06T13:26:22.500" v="2886" actId="47"/>
        <pc:sldMkLst>
          <pc:docMk/>
          <pc:sldMk cId="2457460131" sldId="976"/>
        </pc:sldMkLst>
      </pc:sldChg>
      <pc:sldChg chg="new del">
        <pc:chgData name="Zi Yun Zhang (CSI INTERFUSION INC)" userId="478c303d-c753-4ec6-8d16-649478a610c9" providerId="ADAL" clId="{C98AEF26-B185-47EF-B176-5F531B934E05}" dt="2025-05-06T13:26:22.565" v="2887" actId="47"/>
        <pc:sldMkLst>
          <pc:docMk/>
          <pc:sldMk cId="2416001147" sldId="977"/>
        </pc:sldMkLst>
      </pc:sldChg>
      <pc:sldChg chg="new del">
        <pc:chgData name="Zi Yun Zhang (CSI INTERFUSION INC)" userId="478c303d-c753-4ec6-8d16-649478a610c9" providerId="ADAL" clId="{C98AEF26-B185-47EF-B176-5F531B934E05}" dt="2025-05-06T13:26:22.631" v="2888" actId="47"/>
        <pc:sldMkLst>
          <pc:docMk/>
          <pc:sldMk cId="258944321" sldId="978"/>
        </pc:sldMkLst>
      </pc:sldChg>
      <pc:sldChg chg="new del">
        <pc:chgData name="Zi Yun Zhang (CSI INTERFUSION INC)" userId="478c303d-c753-4ec6-8d16-649478a610c9" providerId="ADAL" clId="{C98AEF26-B185-47EF-B176-5F531B934E05}" dt="2025-05-06T13:26:22.723" v="2889" actId="47"/>
        <pc:sldMkLst>
          <pc:docMk/>
          <pc:sldMk cId="2345210860" sldId="979"/>
        </pc:sldMkLst>
      </pc:sldChg>
      <pc:sldChg chg="new del">
        <pc:chgData name="Zi Yun Zhang (CSI INTERFUSION INC)" userId="478c303d-c753-4ec6-8d16-649478a610c9" providerId="ADAL" clId="{C98AEF26-B185-47EF-B176-5F531B934E05}" dt="2025-05-06T13:26:22.799" v="2890" actId="47"/>
        <pc:sldMkLst>
          <pc:docMk/>
          <pc:sldMk cId="1914219654" sldId="980"/>
        </pc:sldMkLst>
      </pc:sldChg>
      <pc:sldChg chg="new del">
        <pc:chgData name="Zi Yun Zhang (CSI INTERFUSION INC)" userId="478c303d-c753-4ec6-8d16-649478a610c9" providerId="ADAL" clId="{C98AEF26-B185-47EF-B176-5F531B934E05}" dt="2025-05-06T13:26:22.866" v="2891" actId="47"/>
        <pc:sldMkLst>
          <pc:docMk/>
          <pc:sldMk cId="3830367913" sldId="981"/>
        </pc:sldMkLst>
      </pc:sldChg>
      <pc:sldChg chg="new del">
        <pc:chgData name="Zi Yun Zhang (CSI INTERFUSION INC)" userId="478c303d-c753-4ec6-8d16-649478a610c9" providerId="ADAL" clId="{C98AEF26-B185-47EF-B176-5F531B934E05}" dt="2025-05-06T13:26:22.952" v="2892" actId="47"/>
        <pc:sldMkLst>
          <pc:docMk/>
          <pc:sldMk cId="568613863" sldId="982"/>
        </pc:sldMkLst>
      </pc:sldChg>
      <pc:sldChg chg="new del">
        <pc:chgData name="Zi Yun Zhang (CSI INTERFUSION INC)" userId="478c303d-c753-4ec6-8d16-649478a610c9" providerId="ADAL" clId="{C98AEF26-B185-47EF-B176-5F531B934E05}" dt="2025-05-06T13:26:23.024" v="2893" actId="47"/>
        <pc:sldMkLst>
          <pc:docMk/>
          <pc:sldMk cId="2001101108" sldId="983"/>
        </pc:sldMkLst>
      </pc:sldChg>
      <pc:sldChg chg="new del">
        <pc:chgData name="Zi Yun Zhang (CSI INTERFUSION INC)" userId="478c303d-c753-4ec6-8d16-649478a610c9" providerId="ADAL" clId="{C98AEF26-B185-47EF-B176-5F531B934E05}" dt="2025-05-06T13:26:23.103" v="2894" actId="47"/>
        <pc:sldMkLst>
          <pc:docMk/>
          <pc:sldMk cId="755990579" sldId="984"/>
        </pc:sldMkLst>
      </pc:sldChg>
      <pc:sldChg chg="new del">
        <pc:chgData name="Zi Yun Zhang (CSI INTERFUSION INC)" userId="478c303d-c753-4ec6-8d16-649478a610c9" providerId="ADAL" clId="{C98AEF26-B185-47EF-B176-5F531B934E05}" dt="2025-05-06T13:26:23.167" v="2895" actId="47"/>
        <pc:sldMkLst>
          <pc:docMk/>
          <pc:sldMk cId="1090680001" sldId="985"/>
        </pc:sldMkLst>
      </pc:sldChg>
      <pc:sldChg chg="new del">
        <pc:chgData name="Zi Yun Zhang (CSI INTERFUSION INC)" userId="478c303d-c753-4ec6-8d16-649478a610c9" providerId="ADAL" clId="{C98AEF26-B185-47EF-B176-5F531B934E05}" dt="2025-05-06T13:26:23.254" v="2896" actId="47"/>
        <pc:sldMkLst>
          <pc:docMk/>
          <pc:sldMk cId="2607137312" sldId="986"/>
        </pc:sldMkLst>
      </pc:sldChg>
      <pc:sldChg chg="new del">
        <pc:chgData name="Zi Yun Zhang (CSI INTERFUSION INC)" userId="478c303d-c753-4ec6-8d16-649478a610c9" providerId="ADAL" clId="{C98AEF26-B185-47EF-B176-5F531B934E05}" dt="2025-05-06T13:26:23.329" v="2897" actId="47"/>
        <pc:sldMkLst>
          <pc:docMk/>
          <pc:sldMk cId="3450901301" sldId="987"/>
        </pc:sldMkLst>
      </pc:sldChg>
      <pc:sldChg chg="new del">
        <pc:chgData name="Zi Yun Zhang (CSI INTERFUSION INC)" userId="478c303d-c753-4ec6-8d16-649478a610c9" providerId="ADAL" clId="{C98AEF26-B185-47EF-B176-5F531B934E05}" dt="2025-05-06T13:26:23.405" v="2898" actId="47"/>
        <pc:sldMkLst>
          <pc:docMk/>
          <pc:sldMk cId="1373618485" sldId="988"/>
        </pc:sldMkLst>
      </pc:sldChg>
      <pc:sldChg chg="new del">
        <pc:chgData name="Zi Yun Zhang (CSI INTERFUSION INC)" userId="478c303d-c753-4ec6-8d16-649478a610c9" providerId="ADAL" clId="{C98AEF26-B185-47EF-B176-5F531B934E05}" dt="2025-05-06T13:26:23.516" v="2899" actId="47"/>
        <pc:sldMkLst>
          <pc:docMk/>
          <pc:sldMk cId="2210637739" sldId="989"/>
        </pc:sldMkLst>
      </pc:sldChg>
      <pc:sldChg chg="new del">
        <pc:chgData name="Zi Yun Zhang (CSI INTERFUSION INC)" userId="478c303d-c753-4ec6-8d16-649478a610c9" providerId="ADAL" clId="{C98AEF26-B185-47EF-B176-5F531B934E05}" dt="2025-05-06T13:26:23.622" v="2900" actId="47"/>
        <pc:sldMkLst>
          <pc:docMk/>
          <pc:sldMk cId="3899225176" sldId="990"/>
        </pc:sldMkLst>
      </pc:sldChg>
      <pc:sldChg chg="new del">
        <pc:chgData name="Zi Yun Zhang (CSI INTERFUSION INC)" userId="478c303d-c753-4ec6-8d16-649478a610c9" providerId="ADAL" clId="{C98AEF26-B185-47EF-B176-5F531B934E05}" dt="2025-05-06T13:26:23.748" v="2901" actId="47"/>
        <pc:sldMkLst>
          <pc:docMk/>
          <pc:sldMk cId="2421733434" sldId="991"/>
        </pc:sldMkLst>
      </pc:sldChg>
      <pc:sldChg chg="new del">
        <pc:chgData name="Zi Yun Zhang (CSI INTERFUSION INC)" userId="478c303d-c753-4ec6-8d16-649478a610c9" providerId="ADAL" clId="{C98AEF26-B185-47EF-B176-5F531B934E05}" dt="2025-05-06T13:26:23.817" v="2902" actId="47"/>
        <pc:sldMkLst>
          <pc:docMk/>
          <pc:sldMk cId="93913161" sldId="992"/>
        </pc:sldMkLst>
      </pc:sldChg>
      <pc:sldChg chg="new del">
        <pc:chgData name="Zi Yun Zhang (CSI INTERFUSION INC)" userId="478c303d-c753-4ec6-8d16-649478a610c9" providerId="ADAL" clId="{C98AEF26-B185-47EF-B176-5F531B934E05}" dt="2025-05-06T13:26:23.896" v="2903" actId="47"/>
        <pc:sldMkLst>
          <pc:docMk/>
          <pc:sldMk cId="982841853" sldId="993"/>
        </pc:sldMkLst>
      </pc:sldChg>
      <pc:sldChg chg="new del">
        <pc:chgData name="Zi Yun Zhang (CSI INTERFUSION INC)" userId="478c303d-c753-4ec6-8d16-649478a610c9" providerId="ADAL" clId="{C98AEF26-B185-47EF-B176-5F531B934E05}" dt="2025-05-06T13:26:23.960" v="2904" actId="47"/>
        <pc:sldMkLst>
          <pc:docMk/>
          <pc:sldMk cId="3305902658" sldId="994"/>
        </pc:sldMkLst>
      </pc:sldChg>
      <pc:sldChg chg="new del">
        <pc:chgData name="Zi Yun Zhang (CSI INTERFUSION INC)" userId="478c303d-c753-4ec6-8d16-649478a610c9" providerId="ADAL" clId="{C98AEF26-B185-47EF-B176-5F531B934E05}" dt="2025-05-06T13:26:24.033" v="2905" actId="47"/>
        <pc:sldMkLst>
          <pc:docMk/>
          <pc:sldMk cId="588229157" sldId="995"/>
        </pc:sldMkLst>
      </pc:sldChg>
      <pc:sldChg chg="new del">
        <pc:chgData name="Zi Yun Zhang (CSI INTERFUSION INC)" userId="478c303d-c753-4ec6-8d16-649478a610c9" providerId="ADAL" clId="{C98AEF26-B185-47EF-B176-5F531B934E05}" dt="2025-05-06T13:26:24.103" v="2906" actId="47"/>
        <pc:sldMkLst>
          <pc:docMk/>
          <pc:sldMk cId="1429072094" sldId="996"/>
        </pc:sldMkLst>
      </pc:sldChg>
      <pc:sldChg chg="new del">
        <pc:chgData name="Zi Yun Zhang (CSI INTERFUSION INC)" userId="478c303d-c753-4ec6-8d16-649478a610c9" providerId="ADAL" clId="{C98AEF26-B185-47EF-B176-5F531B934E05}" dt="2025-05-06T13:26:24.151" v="2907" actId="47"/>
        <pc:sldMkLst>
          <pc:docMk/>
          <pc:sldMk cId="3387731103" sldId="997"/>
        </pc:sldMkLst>
      </pc:sldChg>
      <pc:sldChg chg="new del">
        <pc:chgData name="Zi Yun Zhang (CSI INTERFUSION INC)" userId="478c303d-c753-4ec6-8d16-649478a610c9" providerId="ADAL" clId="{C98AEF26-B185-47EF-B176-5F531B934E05}" dt="2025-05-06T13:26:24.247" v="2908" actId="47"/>
        <pc:sldMkLst>
          <pc:docMk/>
          <pc:sldMk cId="4257252114" sldId="998"/>
        </pc:sldMkLst>
      </pc:sldChg>
      <pc:sldChg chg="new del">
        <pc:chgData name="Zi Yun Zhang (CSI INTERFUSION INC)" userId="478c303d-c753-4ec6-8d16-649478a610c9" providerId="ADAL" clId="{C98AEF26-B185-47EF-B176-5F531B934E05}" dt="2025-05-06T13:26:24.310" v="2909" actId="47"/>
        <pc:sldMkLst>
          <pc:docMk/>
          <pc:sldMk cId="3686374346" sldId="999"/>
        </pc:sldMkLst>
      </pc:sldChg>
      <pc:sldChg chg="new del">
        <pc:chgData name="Zi Yun Zhang (CSI INTERFUSION INC)" userId="478c303d-c753-4ec6-8d16-649478a610c9" providerId="ADAL" clId="{C98AEF26-B185-47EF-B176-5F531B934E05}" dt="2025-05-06T13:26:24.374" v="2910" actId="47"/>
        <pc:sldMkLst>
          <pc:docMk/>
          <pc:sldMk cId="997002027" sldId="1000"/>
        </pc:sldMkLst>
      </pc:sldChg>
      <pc:sldChg chg="new del">
        <pc:chgData name="Zi Yun Zhang (CSI INTERFUSION INC)" userId="478c303d-c753-4ec6-8d16-649478a610c9" providerId="ADAL" clId="{C98AEF26-B185-47EF-B176-5F531B934E05}" dt="2025-05-06T13:26:24.437" v="2911" actId="47"/>
        <pc:sldMkLst>
          <pc:docMk/>
          <pc:sldMk cId="1708433614" sldId="1001"/>
        </pc:sldMkLst>
      </pc:sldChg>
      <pc:sldChg chg="new del">
        <pc:chgData name="Zi Yun Zhang (CSI INTERFUSION INC)" userId="478c303d-c753-4ec6-8d16-649478a610c9" providerId="ADAL" clId="{C98AEF26-B185-47EF-B176-5F531B934E05}" dt="2025-05-06T13:26:24.501" v="2912" actId="47"/>
        <pc:sldMkLst>
          <pc:docMk/>
          <pc:sldMk cId="257460232" sldId="1002"/>
        </pc:sldMkLst>
      </pc:sldChg>
      <pc:sldChg chg="new del">
        <pc:chgData name="Zi Yun Zhang (CSI INTERFUSION INC)" userId="478c303d-c753-4ec6-8d16-649478a610c9" providerId="ADAL" clId="{C98AEF26-B185-47EF-B176-5F531B934E05}" dt="2025-05-06T13:26:24.571" v="2913" actId="47"/>
        <pc:sldMkLst>
          <pc:docMk/>
          <pc:sldMk cId="979580721" sldId="1003"/>
        </pc:sldMkLst>
      </pc:sldChg>
      <pc:sldChg chg="new del">
        <pc:chgData name="Zi Yun Zhang (CSI INTERFUSION INC)" userId="478c303d-c753-4ec6-8d16-649478a610c9" providerId="ADAL" clId="{C98AEF26-B185-47EF-B176-5F531B934E05}" dt="2025-05-06T13:26:24.627" v="2914" actId="47"/>
        <pc:sldMkLst>
          <pc:docMk/>
          <pc:sldMk cId="1442601003" sldId="1004"/>
        </pc:sldMkLst>
      </pc:sldChg>
      <pc:sldChg chg="new del">
        <pc:chgData name="Zi Yun Zhang (CSI INTERFUSION INC)" userId="478c303d-c753-4ec6-8d16-649478a610c9" providerId="ADAL" clId="{C98AEF26-B185-47EF-B176-5F531B934E05}" dt="2025-05-06T13:26:43.841" v="3066" actId="47"/>
        <pc:sldMkLst>
          <pc:docMk/>
          <pc:sldMk cId="1551093016" sldId="1005"/>
        </pc:sldMkLst>
      </pc:sldChg>
      <pc:sldChg chg="new del">
        <pc:chgData name="Zi Yun Zhang (CSI INTERFUSION INC)" userId="478c303d-c753-4ec6-8d16-649478a610c9" providerId="ADAL" clId="{C98AEF26-B185-47EF-B176-5F531B934E05}" dt="2025-05-06T13:26:27.137" v="2915" actId="47"/>
        <pc:sldMkLst>
          <pc:docMk/>
          <pc:sldMk cId="3311377214" sldId="1006"/>
        </pc:sldMkLst>
      </pc:sldChg>
      <pc:sldChg chg="new del">
        <pc:chgData name="Zi Yun Zhang (CSI INTERFUSION INC)" userId="478c303d-c753-4ec6-8d16-649478a610c9" providerId="ADAL" clId="{C98AEF26-B185-47EF-B176-5F531B934E05}" dt="2025-05-06T13:26:27.640" v="2916" actId="47"/>
        <pc:sldMkLst>
          <pc:docMk/>
          <pc:sldMk cId="4246945923" sldId="1007"/>
        </pc:sldMkLst>
      </pc:sldChg>
      <pc:sldChg chg="new del">
        <pc:chgData name="Zi Yun Zhang (CSI INTERFUSION INC)" userId="478c303d-c753-4ec6-8d16-649478a610c9" providerId="ADAL" clId="{C98AEF26-B185-47EF-B176-5F531B934E05}" dt="2025-05-06T13:26:27.687" v="2917" actId="47"/>
        <pc:sldMkLst>
          <pc:docMk/>
          <pc:sldMk cId="3072483702" sldId="1008"/>
        </pc:sldMkLst>
      </pc:sldChg>
      <pc:sldChg chg="new del">
        <pc:chgData name="Zi Yun Zhang (CSI INTERFUSION INC)" userId="478c303d-c753-4ec6-8d16-649478a610c9" providerId="ADAL" clId="{C98AEF26-B185-47EF-B176-5F531B934E05}" dt="2025-05-06T13:26:27.763" v="2918" actId="47"/>
        <pc:sldMkLst>
          <pc:docMk/>
          <pc:sldMk cId="2976096160" sldId="1009"/>
        </pc:sldMkLst>
      </pc:sldChg>
      <pc:sldChg chg="new del">
        <pc:chgData name="Zi Yun Zhang (CSI INTERFUSION INC)" userId="478c303d-c753-4ec6-8d16-649478a610c9" providerId="ADAL" clId="{C98AEF26-B185-47EF-B176-5F531B934E05}" dt="2025-05-06T13:26:27.816" v="2919" actId="47"/>
        <pc:sldMkLst>
          <pc:docMk/>
          <pc:sldMk cId="1699759221" sldId="1010"/>
        </pc:sldMkLst>
      </pc:sldChg>
      <pc:sldChg chg="new del">
        <pc:chgData name="Zi Yun Zhang (CSI INTERFUSION INC)" userId="478c303d-c753-4ec6-8d16-649478a610c9" providerId="ADAL" clId="{C98AEF26-B185-47EF-B176-5F531B934E05}" dt="2025-05-06T13:26:27.856" v="2920" actId="47"/>
        <pc:sldMkLst>
          <pc:docMk/>
          <pc:sldMk cId="3940165672" sldId="1011"/>
        </pc:sldMkLst>
      </pc:sldChg>
      <pc:sldChg chg="new del">
        <pc:chgData name="Zi Yun Zhang (CSI INTERFUSION INC)" userId="478c303d-c753-4ec6-8d16-649478a610c9" providerId="ADAL" clId="{C98AEF26-B185-47EF-B176-5F531B934E05}" dt="2025-05-06T13:26:27.920" v="2921" actId="47"/>
        <pc:sldMkLst>
          <pc:docMk/>
          <pc:sldMk cId="4009929080" sldId="1012"/>
        </pc:sldMkLst>
      </pc:sldChg>
      <pc:sldChg chg="new del">
        <pc:chgData name="Zi Yun Zhang (CSI INTERFUSION INC)" userId="478c303d-c753-4ec6-8d16-649478a610c9" providerId="ADAL" clId="{C98AEF26-B185-47EF-B176-5F531B934E05}" dt="2025-05-06T13:26:27.967" v="2922" actId="47"/>
        <pc:sldMkLst>
          <pc:docMk/>
          <pc:sldMk cId="2653490717" sldId="1013"/>
        </pc:sldMkLst>
      </pc:sldChg>
      <pc:sldChg chg="new del">
        <pc:chgData name="Zi Yun Zhang (CSI INTERFUSION INC)" userId="478c303d-c753-4ec6-8d16-649478a610c9" providerId="ADAL" clId="{C98AEF26-B185-47EF-B176-5F531B934E05}" dt="2025-05-06T13:26:28.017" v="2923" actId="47"/>
        <pc:sldMkLst>
          <pc:docMk/>
          <pc:sldMk cId="1332939435" sldId="1014"/>
        </pc:sldMkLst>
      </pc:sldChg>
      <pc:sldChg chg="new del">
        <pc:chgData name="Zi Yun Zhang (CSI INTERFUSION INC)" userId="478c303d-c753-4ec6-8d16-649478a610c9" providerId="ADAL" clId="{C98AEF26-B185-47EF-B176-5F531B934E05}" dt="2025-05-06T13:26:28.068" v="2924" actId="47"/>
        <pc:sldMkLst>
          <pc:docMk/>
          <pc:sldMk cId="3428102464" sldId="1015"/>
        </pc:sldMkLst>
      </pc:sldChg>
      <pc:sldChg chg="new del">
        <pc:chgData name="Zi Yun Zhang (CSI INTERFUSION INC)" userId="478c303d-c753-4ec6-8d16-649478a610c9" providerId="ADAL" clId="{C98AEF26-B185-47EF-B176-5F531B934E05}" dt="2025-05-06T13:26:28.124" v="2925" actId="47"/>
        <pc:sldMkLst>
          <pc:docMk/>
          <pc:sldMk cId="1696250958" sldId="1016"/>
        </pc:sldMkLst>
      </pc:sldChg>
      <pc:sldChg chg="new del">
        <pc:chgData name="Zi Yun Zhang (CSI INTERFUSION INC)" userId="478c303d-c753-4ec6-8d16-649478a610c9" providerId="ADAL" clId="{C98AEF26-B185-47EF-B176-5F531B934E05}" dt="2025-05-06T13:26:28.169" v="2926" actId="47"/>
        <pc:sldMkLst>
          <pc:docMk/>
          <pc:sldMk cId="1769531870" sldId="1017"/>
        </pc:sldMkLst>
      </pc:sldChg>
      <pc:sldChg chg="new del">
        <pc:chgData name="Zi Yun Zhang (CSI INTERFUSION INC)" userId="478c303d-c753-4ec6-8d16-649478a610c9" providerId="ADAL" clId="{C98AEF26-B185-47EF-B176-5F531B934E05}" dt="2025-05-06T13:26:28.216" v="2927" actId="47"/>
        <pc:sldMkLst>
          <pc:docMk/>
          <pc:sldMk cId="623759268" sldId="1018"/>
        </pc:sldMkLst>
      </pc:sldChg>
      <pc:sldChg chg="new del">
        <pc:chgData name="Zi Yun Zhang (CSI INTERFUSION INC)" userId="478c303d-c753-4ec6-8d16-649478a610c9" providerId="ADAL" clId="{C98AEF26-B185-47EF-B176-5F531B934E05}" dt="2025-05-06T13:26:28.267" v="2928" actId="47"/>
        <pc:sldMkLst>
          <pc:docMk/>
          <pc:sldMk cId="3832908234" sldId="1019"/>
        </pc:sldMkLst>
      </pc:sldChg>
      <pc:sldChg chg="new del">
        <pc:chgData name="Zi Yun Zhang (CSI INTERFUSION INC)" userId="478c303d-c753-4ec6-8d16-649478a610c9" providerId="ADAL" clId="{C98AEF26-B185-47EF-B176-5F531B934E05}" dt="2025-05-06T13:26:28.320" v="2929" actId="47"/>
        <pc:sldMkLst>
          <pc:docMk/>
          <pc:sldMk cId="2250518524" sldId="1020"/>
        </pc:sldMkLst>
      </pc:sldChg>
      <pc:sldChg chg="new del">
        <pc:chgData name="Zi Yun Zhang (CSI INTERFUSION INC)" userId="478c303d-c753-4ec6-8d16-649478a610c9" providerId="ADAL" clId="{C98AEF26-B185-47EF-B176-5F531B934E05}" dt="2025-05-06T13:26:28.366" v="2930" actId="47"/>
        <pc:sldMkLst>
          <pc:docMk/>
          <pc:sldMk cId="4057029750" sldId="1021"/>
        </pc:sldMkLst>
      </pc:sldChg>
      <pc:sldChg chg="new del">
        <pc:chgData name="Zi Yun Zhang (CSI INTERFUSION INC)" userId="478c303d-c753-4ec6-8d16-649478a610c9" providerId="ADAL" clId="{C98AEF26-B185-47EF-B176-5F531B934E05}" dt="2025-05-06T13:26:28.425" v="2931" actId="47"/>
        <pc:sldMkLst>
          <pc:docMk/>
          <pc:sldMk cId="1871773038" sldId="1022"/>
        </pc:sldMkLst>
      </pc:sldChg>
      <pc:sldChg chg="new del">
        <pc:chgData name="Zi Yun Zhang (CSI INTERFUSION INC)" userId="478c303d-c753-4ec6-8d16-649478a610c9" providerId="ADAL" clId="{C98AEF26-B185-47EF-B176-5F531B934E05}" dt="2025-05-06T13:26:28.473" v="2932" actId="47"/>
        <pc:sldMkLst>
          <pc:docMk/>
          <pc:sldMk cId="3028900574" sldId="1023"/>
        </pc:sldMkLst>
      </pc:sldChg>
      <pc:sldChg chg="new del">
        <pc:chgData name="Zi Yun Zhang (CSI INTERFUSION INC)" userId="478c303d-c753-4ec6-8d16-649478a610c9" providerId="ADAL" clId="{C98AEF26-B185-47EF-B176-5F531B934E05}" dt="2025-05-06T13:26:28.519" v="2933" actId="47"/>
        <pc:sldMkLst>
          <pc:docMk/>
          <pc:sldMk cId="2185548470" sldId="1024"/>
        </pc:sldMkLst>
      </pc:sldChg>
      <pc:sldChg chg="new del">
        <pc:chgData name="Zi Yun Zhang (CSI INTERFUSION INC)" userId="478c303d-c753-4ec6-8d16-649478a610c9" providerId="ADAL" clId="{C98AEF26-B185-47EF-B176-5F531B934E05}" dt="2025-05-06T13:26:28.566" v="2934" actId="47"/>
        <pc:sldMkLst>
          <pc:docMk/>
          <pc:sldMk cId="1244971510" sldId="1025"/>
        </pc:sldMkLst>
      </pc:sldChg>
      <pc:sldChg chg="new del">
        <pc:chgData name="Zi Yun Zhang (CSI INTERFUSION INC)" userId="478c303d-c753-4ec6-8d16-649478a610c9" providerId="ADAL" clId="{C98AEF26-B185-47EF-B176-5F531B934E05}" dt="2025-05-06T13:26:28.615" v="2935" actId="47"/>
        <pc:sldMkLst>
          <pc:docMk/>
          <pc:sldMk cId="2351303279" sldId="1026"/>
        </pc:sldMkLst>
      </pc:sldChg>
      <pc:sldChg chg="new del">
        <pc:chgData name="Zi Yun Zhang (CSI INTERFUSION INC)" userId="478c303d-c753-4ec6-8d16-649478a610c9" providerId="ADAL" clId="{C98AEF26-B185-47EF-B176-5F531B934E05}" dt="2025-05-06T13:26:28.690" v="2936" actId="47"/>
        <pc:sldMkLst>
          <pc:docMk/>
          <pc:sldMk cId="3047831243" sldId="1027"/>
        </pc:sldMkLst>
      </pc:sldChg>
      <pc:sldChg chg="new del">
        <pc:chgData name="Zi Yun Zhang (CSI INTERFUSION INC)" userId="478c303d-c753-4ec6-8d16-649478a610c9" providerId="ADAL" clId="{C98AEF26-B185-47EF-B176-5F531B934E05}" dt="2025-05-06T13:26:28.747" v="2937" actId="47"/>
        <pc:sldMkLst>
          <pc:docMk/>
          <pc:sldMk cId="3051787069" sldId="1028"/>
        </pc:sldMkLst>
      </pc:sldChg>
      <pc:sldChg chg="new del">
        <pc:chgData name="Zi Yun Zhang (CSI INTERFUSION INC)" userId="478c303d-c753-4ec6-8d16-649478a610c9" providerId="ADAL" clId="{C98AEF26-B185-47EF-B176-5F531B934E05}" dt="2025-05-06T13:26:28.789" v="2938" actId="47"/>
        <pc:sldMkLst>
          <pc:docMk/>
          <pc:sldMk cId="4035312864" sldId="1029"/>
        </pc:sldMkLst>
      </pc:sldChg>
      <pc:sldChg chg="new del">
        <pc:chgData name="Zi Yun Zhang (CSI INTERFUSION INC)" userId="478c303d-c753-4ec6-8d16-649478a610c9" providerId="ADAL" clId="{C98AEF26-B185-47EF-B176-5F531B934E05}" dt="2025-05-06T13:26:28.836" v="2939" actId="47"/>
        <pc:sldMkLst>
          <pc:docMk/>
          <pc:sldMk cId="3616458761" sldId="1030"/>
        </pc:sldMkLst>
      </pc:sldChg>
      <pc:sldChg chg="new del">
        <pc:chgData name="Zi Yun Zhang (CSI INTERFUSION INC)" userId="478c303d-c753-4ec6-8d16-649478a610c9" providerId="ADAL" clId="{C98AEF26-B185-47EF-B176-5F531B934E05}" dt="2025-05-06T13:26:28.884" v="2940" actId="47"/>
        <pc:sldMkLst>
          <pc:docMk/>
          <pc:sldMk cId="949229509" sldId="1031"/>
        </pc:sldMkLst>
      </pc:sldChg>
      <pc:sldChg chg="new del">
        <pc:chgData name="Zi Yun Zhang (CSI INTERFUSION INC)" userId="478c303d-c753-4ec6-8d16-649478a610c9" providerId="ADAL" clId="{C98AEF26-B185-47EF-B176-5F531B934E05}" dt="2025-05-06T13:26:28.931" v="2941" actId="47"/>
        <pc:sldMkLst>
          <pc:docMk/>
          <pc:sldMk cId="3300018652" sldId="1032"/>
        </pc:sldMkLst>
      </pc:sldChg>
      <pc:sldChg chg="new del">
        <pc:chgData name="Zi Yun Zhang (CSI INTERFUSION INC)" userId="478c303d-c753-4ec6-8d16-649478a610c9" providerId="ADAL" clId="{C98AEF26-B185-47EF-B176-5F531B934E05}" dt="2025-05-06T13:26:28.984" v="2942" actId="47"/>
        <pc:sldMkLst>
          <pc:docMk/>
          <pc:sldMk cId="2866583795" sldId="1033"/>
        </pc:sldMkLst>
      </pc:sldChg>
      <pc:sldChg chg="new del">
        <pc:chgData name="Zi Yun Zhang (CSI INTERFUSION INC)" userId="478c303d-c753-4ec6-8d16-649478a610c9" providerId="ADAL" clId="{C98AEF26-B185-47EF-B176-5F531B934E05}" dt="2025-05-06T13:26:29.035" v="2943" actId="47"/>
        <pc:sldMkLst>
          <pc:docMk/>
          <pc:sldMk cId="1775451291" sldId="1034"/>
        </pc:sldMkLst>
      </pc:sldChg>
      <pc:sldChg chg="new del">
        <pc:chgData name="Zi Yun Zhang (CSI INTERFUSION INC)" userId="478c303d-c753-4ec6-8d16-649478a610c9" providerId="ADAL" clId="{C98AEF26-B185-47EF-B176-5F531B934E05}" dt="2025-05-06T13:26:29.088" v="2944" actId="47"/>
        <pc:sldMkLst>
          <pc:docMk/>
          <pc:sldMk cId="3754593317" sldId="1035"/>
        </pc:sldMkLst>
      </pc:sldChg>
      <pc:sldChg chg="new del">
        <pc:chgData name="Zi Yun Zhang (CSI INTERFUSION INC)" userId="478c303d-c753-4ec6-8d16-649478a610c9" providerId="ADAL" clId="{C98AEF26-B185-47EF-B176-5F531B934E05}" dt="2025-05-06T13:26:29.144" v="2945" actId="47"/>
        <pc:sldMkLst>
          <pc:docMk/>
          <pc:sldMk cId="3068835840" sldId="1036"/>
        </pc:sldMkLst>
      </pc:sldChg>
      <pc:sldChg chg="new del">
        <pc:chgData name="Zi Yun Zhang (CSI INTERFUSION INC)" userId="478c303d-c753-4ec6-8d16-649478a610c9" providerId="ADAL" clId="{C98AEF26-B185-47EF-B176-5F531B934E05}" dt="2025-05-06T13:26:29.197" v="2946" actId="47"/>
        <pc:sldMkLst>
          <pc:docMk/>
          <pc:sldMk cId="2181174173" sldId="1037"/>
        </pc:sldMkLst>
      </pc:sldChg>
      <pc:sldChg chg="new del">
        <pc:chgData name="Zi Yun Zhang (CSI INTERFUSION INC)" userId="478c303d-c753-4ec6-8d16-649478a610c9" providerId="ADAL" clId="{C98AEF26-B185-47EF-B176-5F531B934E05}" dt="2025-05-06T13:26:29.255" v="2947" actId="47"/>
        <pc:sldMkLst>
          <pc:docMk/>
          <pc:sldMk cId="2608145498" sldId="1038"/>
        </pc:sldMkLst>
      </pc:sldChg>
      <pc:sldChg chg="new del">
        <pc:chgData name="Zi Yun Zhang (CSI INTERFUSION INC)" userId="478c303d-c753-4ec6-8d16-649478a610c9" providerId="ADAL" clId="{C98AEF26-B185-47EF-B176-5F531B934E05}" dt="2025-05-06T13:26:29.312" v="2948" actId="47"/>
        <pc:sldMkLst>
          <pc:docMk/>
          <pc:sldMk cId="951202819" sldId="1039"/>
        </pc:sldMkLst>
      </pc:sldChg>
      <pc:sldChg chg="new del">
        <pc:chgData name="Zi Yun Zhang (CSI INTERFUSION INC)" userId="478c303d-c753-4ec6-8d16-649478a610c9" providerId="ADAL" clId="{C98AEF26-B185-47EF-B176-5F531B934E05}" dt="2025-05-06T13:26:29.369" v="2949" actId="47"/>
        <pc:sldMkLst>
          <pc:docMk/>
          <pc:sldMk cId="1414820431" sldId="1040"/>
        </pc:sldMkLst>
      </pc:sldChg>
      <pc:sldChg chg="new del">
        <pc:chgData name="Zi Yun Zhang (CSI INTERFUSION INC)" userId="478c303d-c753-4ec6-8d16-649478a610c9" providerId="ADAL" clId="{C98AEF26-B185-47EF-B176-5F531B934E05}" dt="2025-05-06T13:26:29.442" v="2950" actId="47"/>
        <pc:sldMkLst>
          <pc:docMk/>
          <pc:sldMk cId="625853563" sldId="1041"/>
        </pc:sldMkLst>
      </pc:sldChg>
      <pc:sldChg chg="new del">
        <pc:chgData name="Zi Yun Zhang (CSI INTERFUSION INC)" userId="478c303d-c753-4ec6-8d16-649478a610c9" providerId="ADAL" clId="{C98AEF26-B185-47EF-B176-5F531B934E05}" dt="2025-05-06T13:26:29.515" v="2951" actId="47"/>
        <pc:sldMkLst>
          <pc:docMk/>
          <pc:sldMk cId="2117945978" sldId="1042"/>
        </pc:sldMkLst>
      </pc:sldChg>
      <pc:sldChg chg="new del">
        <pc:chgData name="Zi Yun Zhang (CSI INTERFUSION INC)" userId="478c303d-c753-4ec6-8d16-649478a610c9" providerId="ADAL" clId="{C98AEF26-B185-47EF-B176-5F531B934E05}" dt="2025-05-06T13:26:29.574" v="2952" actId="47"/>
        <pc:sldMkLst>
          <pc:docMk/>
          <pc:sldMk cId="1492748076" sldId="1043"/>
        </pc:sldMkLst>
      </pc:sldChg>
      <pc:sldChg chg="new del">
        <pc:chgData name="Zi Yun Zhang (CSI INTERFUSION INC)" userId="478c303d-c753-4ec6-8d16-649478a610c9" providerId="ADAL" clId="{C98AEF26-B185-47EF-B176-5F531B934E05}" dt="2025-05-06T13:26:29.627" v="2953" actId="47"/>
        <pc:sldMkLst>
          <pc:docMk/>
          <pc:sldMk cId="2301330253" sldId="1044"/>
        </pc:sldMkLst>
      </pc:sldChg>
      <pc:sldChg chg="new del">
        <pc:chgData name="Zi Yun Zhang (CSI INTERFUSION INC)" userId="478c303d-c753-4ec6-8d16-649478a610c9" providerId="ADAL" clId="{C98AEF26-B185-47EF-B176-5F531B934E05}" dt="2025-05-06T13:26:29.674" v="2954" actId="47"/>
        <pc:sldMkLst>
          <pc:docMk/>
          <pc:sldMk cId="3172336072" sldId="1045"/>
        </pc:sldMkLst>
      </pc:sldChg>
      <pc:sldChg chg="new del">
        <pc:chgData name="Zi Yun Zhang (CSI INTERFUSION INC)" userId="478c303d-c753-4ec6-8d16-649478a610c9" providerId="ADAL" clId="{C98AEF26-B185-47EF-B176-5F531B934E05}" dt="2025-05-06T13:26:29.738" v="2955" actId="47"/>
        <pc:sldMkLst>
          <pc:docMk/>
          <pc:sldMk cId="2647950154" sldId="1046"/>
        </pc:sldMkLst>
      </pc:sldChg>
      <pc:sldChg chg="new del">
        <pc:chgData name="Zi Yun Zhang (CSI INTERFUSION INC)" userId="478c303d-c753-4ec6-8d16-649478a610c9" providerId="ADAL" clId="{C98AEF26-B185-47EF-B176-5F531B934E05}" dt="2025-05-06T13:26:29.786" v="2956" actId="47"/>
        <pc:sldMkLst>
          <pc:docMk/>
          <pc:sldMk cId="794996268" sldId="1047"/>
        </pc:sldMkLst>
      </pc:sldChg>
      <pc:sldChg chg="new del">
        <pc:chgData name="Zi Yun Zhang (CSI INTERFUSION INC)" userId="478c303d-c753-4ec6-8d16-649478a610c9" providerId="ADAL" clId="{C98AEF26-B185-47EF-B176-5F531B934E05}" dt="2025-05-06T13:26:29.849" v="2957" actId="47"/>
        <pc:sldMkLst>
          <pc:docMk/>
          <pc:sldMk cId="2638494184" sldId="1048"/>
        </pc:sldMkLst>
      </pc:sldChg>
      <pc:sldChg chg="new del">
        <pc:chgData name="Zi Yun Zhang (CSI INTERFUSION INC)" userId="478c303d-c753-4ec6-8d16-649478a610c9" providerId="ADAL" clId="{C98AEF26-B185-47EF-B176-5F531B934E05}" dt="2025-05-06T13:26:29.928" v="2958" actId="47"/>
        <pc:sldMkLst>
          <pc:docMk/>
          <pc:sldMk cId="1457355132" sldId="1049"/>
        </pc:sldMkLst>
      </pc:sldChg>
      <pc:sldChg chg="new del">
        <pc:chgData name="Zi Yun Zhang (CSI INTERFUSION INC)" userId="478c303d-c753-4ec6-8d16-649478a610c9" providerId="ADAL" clId="{C98AEF26-B185-47EF-B176-5F531B934E05}" dt="2025-05-06T13:26:29.995" v="2959" actId="47"/>
        <pc:sldMkLst>
          <pc:docMk/>
          <pc:sldMk cId="1214403416" sldId="1050"/>
        </pc:sldMkLst>
      </pc:sldChg>
      <pc:sldChg chg="new del">
        <pc:chgData name="Zi Yun Zhang (CSI INTERFUSION INC)" userId="478c303d-c753-4ec6-8d16-649478a610c9" providerId="ADAL" clId="{C98AEF26-B185-47EF-B176-5F531B934E05}" dt="2025-05-06T13:26:30.066" v="2960" actId="47"/>
        <pc:sldMkLst>
          <pc:docMk/>
          <pc:sldMk cId="810525259" sldId="1051"/>
        </pc:sldMkLst>
      </pc:sldChg>
      <pc:sldChg chg="new del">
        <pc:chgData name="Zi Yun Zhang (CSI INTERFUSION INC)" userId="478c303d-c753-4ec6-8d16-649478a610c9" providerId="ADAL" clId="{C98AEF26-B185-47EF-B176-5F531B934E05}" dt="2025-05-06T13:26:30.125" v="2961" actId="47"/>
        <pc:sldMkLst>
          <pc:docMk/>
          <pc:sldMk cId="1845737200" sldId="1052"/>
        </pc:sldMkLst>
      </pc:sldChg>
      <pc:sldChg chg="new del">
        <pc:chgData name="Zi Yun Zhang (CSI INTERFUSION INC)" userId="478c303d-c753-4ec6-8d16-649478a610c9" providerId="ADAL" clId="{C98AEF26-B185-47EF-B176-5F531B934E05}" dt="2025-05-06T13:26:30.186" v="2962" actId="47"/>
        <pc:sldMkLst>
          <pc:docMk/>
          <pc:sldMk cId="4121965768" sldId="1053"/>
        </pc:sldMkLst>
      </pc:sldChg>
      <pc:sldChg chg="new del">
        <pc:chgData name="Zi Yun Zhang (CSI INTERFUSION INC)" userId="478c303d-c753-4ec6-8d16-649478a610c9" providerId="ADAL" clId="{C98AEF26-B185-47EF-B176-5F531B934E05}" dt="2025-05-06T13:26:30.243" v="2963" actId="47"/>
        <pc:sldMkLst>
          <pc:docMk/>
          <pc:sldMk cId="2210363174" sldId="1054"/>
        </pc:sldMkLst>
      </pc:sldChg>
      <pc:sldChg chg="new del">
        <pc:chgData name="Zi Yun Zhang (CSI INTERFUSION INC)" userId="478c303d-c753-4ec6-8d16-649478a610c9" providerId="ADAL" clId="{C98AEF26-B185-47EF-B176-5F531B934E05}" dt="2025-05-06T13:26:30.303" v="2964" actId="47"/>
        <pc:sldMkLst>
          <pc:docMk/>
          <pc:sldMk cId="3455306335" sldId="1055"/>
        </pc:sldMkLst>
      </pc:sldChg>
      <pc:sldChg chg="new del">
        <pc:chgData name="Zi Yun Zhang (CSI INTERFUSION INC)" userId="478c303d-c753-4ec6-8d16-649478a610c9" providerId="ADAL" clId="{C98AEF26-B185-47EF-B176-5F531B934E05}" dt="2025-05-06T13:26:30.362" v="2965" actId="47"/>
        <pc:sldMkLst>
          <pc:docMk/>
          <pc:sldMk cId="873280484" sldId="1056"/>
        </pc:sldMkLst>
      </pc:sldChg>
      <pc:sldChg chg="new del">
        <pc:chgData name="Zi Yun Zhang (CSI INTERFUSION INC)" userId="478c303d-c753-4ec6-8d16-649478a610c9" providerId="ADAL" clId="{C98AEF26-B185-47EF-B176-5F531B934E05}" dt="2025-05-06T13:26:30.419" v="2966" actId="47"/>
        <pc:sldMkLst>
          <pc:docMk/>
          <pc:sldMk cId="1370854276" sldId="1057"/>
        </pc:sldMkLst>
      </pc:sldChg>
      <pc:sldChg chg="new del">
        <pc:chgData name="Zi Yun Zhang (CSI INTERFUSION INC)" userId="478c303d-c753-4ec6-8d16-649478a610c9" providerId="ADAL" clId="{C98AEF26-B185-47EF-B176-5F531B934E05}" dt="2025-05-06T13:26:30.469" v="2967" actId="47"/>
        <pc:sldMkLst>
          <pc:docMk/>
          <pc:sldMk cId="4126385525" sldId="1058"/>
        </pc:sldMkLst>
      </pc:sldChg>
      <pc:sldChg chg="new del">
        <pc:chgData name="Zi Yun Zhang (CSI INTERFUSION INC)" userId="478c303d-c753-4ec6-8d16-649478a610c9" providerId="ADAL" clId="{C98AEF26-B185-47EF-B176-5F531B934E05}" dt="2025-05-06T13:26:30.534" v="2968" actId="47"/>
        <pc:sldMkLst>
          <pc:docMk/>
          <pc:sldMk cId="3322304992" sldId="1059"/>
        </pc:sldMkLst>
      </pc:sldChg>
      <pc:sldChg chg="new del">
        <pc:chgData name="Zi Yun Zhang (CSI INTERFUSION INC)" userId="478c303d-c753-4ec6-8d16-649478a610c9" providerId="ADAL" clId="{C98AEF26-B185-47EF-B176-5F531B934E05}" dt="2025-05-06T13:26:30.592" v="2969" actId="47"/>
        <pc:sldMkLst>
          <pc:docMk/>
          <pc:sldMk cId="2926485564" sldId="1060"/>
        </pc:sldMkLst>
      </pc:sldChg>
      <pc:sldChg chg="new del">
        <pc:chgData name="Zi Yun Zhang (CSI INTERFUSION INC)" userId="478c303d-c753-4ec6-8d16-649478a610c9" providerId="ADAL" clId="{C98AEF26-B185-47EF-B176-5F531B934E05}" dt="2025-05-06T13:26:30.649" v="2970" actId="47"/>
        <pc:sldMkLst>
          <pc:docMk/>
          <pc:sldMk cId="113625883" sldId="1061"/>
        </pc:sldMkLst>
      </pc:sldChg>
      <pc:sldChg chg="new del">
        <pc:chgData name="Zi Yun Zhang (CSI INTERFUSION INC)" userId="478c303d-c753-4ec6-8d16-649478a610c9" providerId="ADAL" clId="{C98AEF26-B185-47EF-B176-5F531B934E05}" dt="2025-05-06T13:26:30.703" v="2971" actId="47"/>
        <pc:sldMkLst>
          <pc:docMk/>
          <pc:sldMk cId="746320131" sldId="1062"/>
        </pc:sldMkLst>
      </pc:sldChg>
      <pc:sldChg chg="new del">
        <pc:chgData name="Zi Yun Zhang (CSI INTERFUSION INC)" userId="478c303d-c753-4ec6-8d16-649478a610c9" providerId="ADAL" clId="{C98AEF26-B185-47EF-B176-5F531B934E05}" dt="2025-05-06T13:26:30.767" v="2972" actId="47"/>
        <pc:sldMkLst>
          <pc:docMk/>
          <pc:sldMk cId="1186946309" sldId="1063"/>
        </pc:sldMkLst>
      </pc:sldChg>
      <pc:sldChg chg="new del">
        <pc:chgData name="Zi Yun Zhang (CSI INTERFUSION INC)" userId="478c303d-c753-4ec6-8d16-649478a610c9" providerId="ADAL" clId="{C98AEF26-B185-47EF-B176-5F531B934E05}" dt="2025-05-06T13:26:30.814" v="2973" actId="47"/>
        <pc:sldMkLst>
          <pc:docMk/>
          <pc:sldMk cId="291599289" sldId="1064"/>
        </pc:sldMkLst>
      </pc:sldChg>
      <pc:sldChg chg="new del">
        <pc:chgData name="Zi Yun Zhang (CSI INTERFUSION INC)" userId="478c303d-c753-4ec6-8d16-649478a610c9" providerId="ADAL" clId="{C98AEF26-B185-47EF-B176-5F531B934E05}" dt="2025-05-06T13:26:30.909" v="2974" actId="47"/>
        <pc:sldMkLst>
          <pc:docMk/>
          <pc:sldMk cId="3850563179" sldId="1065"/>
        </pc:sldMkLst>
      </pc:sldChg>
      <pc:sldChg chg="new del">
        <pc:chgData name="Zi Yun Zhang (CSI INTERFUSION INC)" userId="478c303d-c753-4ec6-8d16-649478a610c9" providerId="ADAL" clId="{C98AEF26-B185-47EF-B176-5F531B934E05}" dt="2025-05-06T13:26:30.957" v="2975" actId="47"/>
        <pc:sldMkLst>
          <pc:docMk/>
          <pc:sldMk cId="3127459925" sldId="1066"/>
        </pc:sldMkLst>
      </pc:sldChg>
      <pc:sldChg chg="new del">
        <pc:chgData name="Zi Yun Zhang (CSI INTERFUSION INC)" userId="478c303d-c753-4ec6-8d16-649478a610c9" providerId="ADAL" clId="{C98AEF26-B185-47EF-B176-5F531B934E05}" dt="2025-05-06T13:26:31.025" v="2976" actId="47"/>
        <pc:sldMkLst>
          <pc:docMk/>
          <pc:sldMk cId="3960450364" sldId="1067"/>
        </pc:sldMkLst>
      </pc:sldChg>
      <pc:sldChg chg="new del">
        <pc:chgData name="Zi Yun Zhang (CSI INTERFUSION INC)" userId="478c303d-c753-4ec6-8d16-649478a610c9" providerId="ADAL" clId="{C98AEF26-B185-47EF-B176-5F531B934E05}" dt="2025-05-06T13:26:31.082" v="2977" actId="47"/>
        <pc:sldMkLst>
          <pc:docMk/>
          <pc:sldMk cId="1897736648" sldId="1068"/>
        </pc:sldMkLst>
      </pc:sldChg>
      <pc:sldChg chg="new del">
        <pc:chgData name="Zi Yun Zhang (CSI INTERFUSION INC)" userId="478c303d-c753-4ec6-8d16-649478a610c9" providerId="ADAL" clId="{C98AEF26-B185-47EF-B176-5F531B934E05}" dt="2025-05-06T13:26:31.139" v="2978" actId="47"/>
        <pc:sldMkLst>
          <pc:docMk/>
          <pc:sldMk cId="113946829" sldId="1069"/>
        </pc:sldMkLst>
      </pc:sldChg>
      <pc:sldChg chg="new del">
        <pc:chgData name="Zi Yun Zhang (CSI INTERFUSION INC)" userId="478c303d-c753-4ec6-8d16-649478a610c9" providerId="ADAL" clId="{C98AEF26-B185-47EF-B176-5F531B934E05}" dt="2025-05-06T13:26:31.194" v="2979" actId="47"/>
        <pc:sldMkLst>
          <pc:docMk/>
          <pc:sldMk cId="1481995794" sldId="1070"/>
        </pc:sldMkLst>
      </pc:sldChg>
      <pc:sldChg chg="new del">
        <pc:chgData name="Zi Yun Zhang (CSI INTERFUSION INC)" userId="478c303d-c753-4ec6-8d16-649478a610c9" providerId="ADAL" clId="{C98AEF26-B185-47EF-B176-5F531B934E05}" dt="2025-05-06T13:26:31.257" v="2980" actId="47"/>
        <pc:sldMkLst>
          <pc:docMk/>
          <pc:sldMk cId="3286884737" sldId="1071"/>
        </pc:sldMkLst>
      </pc:sldChg>
      <pc:sldChg chg="new del">
        <pc:chgData name="Zi Yun Zhang (CSI INTERFUSION INC)" userId="478c303d-c753-4ec6-8d16-649478a610c9" providerId="ADAL" clId="{C98AEF26-B185-47EF-B176-5F531B934E05}" dt="2025-05-06T13:26:31.305" v="2981" actId="47"/>
        <pc:sldMkLst>
          <pc:docMk/>
          <pc:sldMk cId="1368667232" sldId="1072"/>
        </pc:sldMkLst>
      </pc:sldChg>
      <pc:sldChg chg="new del">
        <pc:chgData name="Zi Yun Zhang (CSI INTERFUSION INC)" userId="478c303d-c753-4ec6-8d16-649478a610c9" providerId="ADAL" clId="{C98AEF26-B185-47EF-B176-5F531B934E05}" dt="2025-05-06T13:26:31.384" v="2982" actId="47"/>
        <pc:sldMkLst>
          <pc:docMk/>
          <pc:sldMk cId="1712544846" sldId="1073"/>
        </pc:sldMkLst>
      </pc:sldChg>
      <pc:sldChg chg="new del">
        <pc:chgData name="Zi Yun Zhang (CSI INTERFUSION INC)" userId="478c303d-c753-4ec6-8d16-649478a610c9" providerId="ADAL" clId="{C98AEF26-B185-47EF-B176-5F531B934E05}" dt="2025-05-06T13:26:31.451" v="2983" actId="47"/>
        <pc:sldMkLst>
          <pc:docMk/>
          <pc:sldMk cId="3543524411" sldId="1074"/>
        </pc:sldMkLst>
      </pc:sldChg>
      <pc:sldChg chg="new del">
        <pc:chgData name="Zi Yun Zhang (CSI INTERFUSION INC)" userId="478c303d-c753-4ec6-8d16-649478a610c9" providerId="ADAL" clId="{C98AEF26-B185-47EF-B176-5F531B934E05}" dt="2025-05-06T13:26:31.495" v="2984" actId="47"/>
        <pc:sldMkLst>
          <pc:docMk/>
          <pc:sldMk cId="1097464418" sldId="1075"/>
        </pc:sldMkLst>
      </pc:sldChg>
      <pc:sldChg chg="new del">
        <pc:chgData name="Zi Yun Zhang (CSI INTERFUSION INC)" userId="478c303d-c753-4ec6-8d16-649478a610c9" providerId="ADAL" clId="{C98AEF26-B185-47EF-B176-5F531B934E05}" dt="2025-05-06T13:26:31.574" v="2985" actId="47"/>
        <pc:sldMkLst>
          <pc:docMk/>
          <pc:sldMk cId="914985567" sldId="1076"/>
        </pc:sldMkLst>
      </pc:sldChg>
      <pc:sldChg chg="new del">
        <pc:chgData name="Zi Yun Zhang (CSI INTERFUSION INC)" userId="478c303d-c753-4ec6-8d16-649478a610c9" providerId="ADAL" clId="{C98AEF26-B185-47EF-B176-5F531B934E05}" dt="2025-05-06T13:26:31.621" v="2986" actId="47"/>
        <pc:sldMkLst>
          <pc:docMk/>
          <pc:sldMk cId="1221567463" sldId="1077"/>
        </pc:sldMkLst>
      </pc:sldChg>
      <pc:sldChg chg="new del">
        <pc:chgData name="Zi Yun Zhang (CSI INTERFUSION INC)" userId="478c303d-c753-4ec6-8d16-649478a610c9" providerId="ADAL" clId="{C98AEF26-B185-47EF-B176-5F531B934E05}" dt="2025-05-06T13:26:31.685" v="2987" actId="47"/>
        <pc:sldMkLst>
          <pc:docMk/>
          <pc:sldMk cId="3558557911" sldId="1078"/>
        </pc:sldMkLst>
      </pc:sldChg>
      <pc:sldChg chg="new del">
        <pc:chgData name="Zi Yun Zhang (CSI INTERFUSION INC)" userId="478c303d-c753-4ec6-8d16-649478a610c9" providerId="ADAL" clId="{C98AEF26-B185-47EF-B176-5F531B934E05}" dt="2025-05-06T13:26:31.751" v="2988" actId="47"/>
        <pc:sldMkLst>
          <pc:docMk/>
          <pc:sldMk cId="1765646795" sldId="1079"/>
        </pc:sldMkLst>
      </pc:sldChg>
      <pc:sldChg chg="new del">
        <pc:chgData name="Zi Yun Zhang (CSI INTERFUSION INC)" userId="478c303d-c753-4ec6-8d16-649478a610c9" providerId="ADAL" clId="{C98AEF26-B185-47EF-B176-5F531B934E05}" dt="2025-05-06T13:26:31.828" v="2989" actId="47"/>
        <pc:sldMkLst>
          <pc:docMk/>
          <pc:sldMk cId="2027837908" sldId="1080"/>
        </pc:sldMkLst>
      </pc:sldChg>
      <pc:sldChg chg="new del">
        <pc:chgData name="Zi Yun Zhang (CSI INTERFUSION INC)" userId="478c303d-c753-4ec6-8d16-649478a610c9" providerId="ADAL" clId="{C98AEF26-B185-47EF-B176-5F531B934E05}" dt="2025-05-06T13:26:31.891" v="2990" actId="47"/>
        <pc:sldMkLst>
          <pc:docMk/>
          <pc:sldMk cId="388462199" sldId="1081"/>
        </pc:sldMkLst>
      </pc:sldChg>
      <pc:sldChg chg="new del">
        <pc:chgData name="Zi Yun Zhang (CSI INTERFUSION INC)" userId="478c303d-c753-4ec6-8d16-649478a610c9" providerId="ADAL" clId="{C98AEF26-B185-47EF-B176-5F531B934E05}" dt="2025-05-06T13:26:31.949" v="2991" actId="47"/>
        <pc:sldMkLst>
          <pc:docMk/>
          <pc:sldMk cId="2189080981" sldId="1082"/>
        </pc:sldMkLst>
      </pc:sldChg>
      <pc:sldChg chg="new del">
        <pc:chgData name="Zi Yun Zhang (CSI INTERFUSION INC)" userId="478c303d-c753-4ec6-8d16-649478a610c9" providerId="ADAL" clId="{C98AEF26-B185-47EF-B176-5F531B934E05}" dt="2025-05-06T13:26:32.008" v="2992" actId="47"/>
        <pc:sldMkLst>
          <pc:docMk/>
          <pc:sldMk cId="3225058563" sldId="1083"/>
        </pc:sldMkLst>
      </pc:sldChg>
      <pc:sldChg chg="new del">
        <pc:chgData name="Zi Yun Zhang (CSI INTERFUSION INC)" userId="478c303d-c753-4ec6-8d16-649478a610c9" providerId="ADAL" clId="{C98AEF26-B185-47EF-B176-5F531B934E05}" dt="2025-05-06T13:26:32.067" v="2993" actId="47"/>
        <pc:sldMkLst>
          <pc:docMk/>
          <pc:sldMk cId="3524208450" sldId="1084"/>
        </pc:sldMkLst>
      </pc:sldChg>
      <pc:sldChg chg="new del">
        <pc:chgData name="Zi Yun Zhang (CSI INTERFUSION INC)" userId="478c303d-c753-4ec6-8d16-649478a610c9" providerId="ADAL" clId="{C98AEF26-B185-47EF-B176-5F531B934E05}" dt="2025-05-06T13:26:32.126" v="2994" actId="47"/>
        <pc:sldMkLst>
          <pc:docMk/>
          <pc:sldMk cId="291220172" sldId="1085"/>
        </pc:sldMkLst>
      </pc:sldChg>
      <pc:sldChg chg="new del">
        <pc:chgData name="Zi Yun Zhang (CSI INTERFUSION INC)" userId="478c303d-c753-4ec6-8d16-649478a610c9" providerId="ADAL" clId="{C98AEF26-B185-47EF-B176-5F531B934E05}" dt="2025-05-06T13:26:32.185" v="2995" actId="47"/>
        <pc:sldMkLst>
          <pc:docMk/>
          <pc:sldMk cId="3301517571" sldId="1086"/>
        </pc:sldMkLst>
      </pc:sldChg>
      <pc:sldChg chg="new del">
        <pc:chgData name="Zi Yun Zhang (CSI INTERFUSION INC)" userId="478c303d-c753-4ec6-8d16-649478a610c9" providerId="ADAL" clId="{C98AEF26-B185-47EF-B176-5F531B934E05}" dt="2025-05-06T13:26:32.244" v="2996" actId="47"/>
        <pc:sldMkLst>
          <pc:docMk/>
          <pc:sldMk cId="3277016625" sldId="1087"/>
        </pc:sldMkLst>
      </pc:sldChg>
      <pc:sldChg chg="new del">
        <pc:chgData name="Zi Yun Zhang (CSI INTERFUSION INC)" userId="478c303d-c753-4ec6-8d16-649478a610c9" providerId="ADAL" clId="{C98AEF26-B185-47EF-B176-5F531B934E05}" dt="2025-05-06T13:26:32.302" v="2997" actId="47"/>
        <pc:sldMkLst>
          <pc:docMk/>
          <pc:sldMk cId="3698274059" sldId="1088"/>
        </pc:sldMkLst>
      </pc:sldChg>
      <pc:sldChg chg="new del">
        <pc:chgData name="Zi Yun Zhang (CSI INTERFUSION INC)" userId="478c303d-c753-4ec6-8d16-649478a610c9" providerId="ADAL" clId="{C98AEF26-B185-47EF-B176-5F531B934E05}" dt="2025-05-06T13:26:32.369" v="2998" actId="47"/>
        <pc:sldMkLst>
          <pc:docMk/>
          <pc:sldMk cId="31027464" sldId="1089"/>
        </pc:sldMkLst>
      </pc:sldChg>
      <pc:sldChg chg="new del">
        <pc:chgData name="Zi Yun Zhang (CSI INTERFUSION INC)" userId="478c303d-c753-4ec6-8d16-649478a610c9" providerId="ADAL" clId="{C98AEF26-B185-47EF-B176-5F531B934E05}" dt="2025-05-06T13:26:32.413" v="2999" actId="47"/>
        <pc:sldMkLst>
          <pc:docMk/>
          <pc:sldMk cId="263295865" sldId="1090"/>
        </pc:sldMkLst>
      </pc:sldChg>
      <pc:sldChg chg="new del">
        <pc:chgData name="Zi Yun Zhang (CSI INTERFUSION INC)" userId="478c303d-c753-4ec6-8d16-649478a610c9" providerId="ADAL" clId="{C98AEF26-B185-47EF-B176-5F531B934E05}" dt="2025-05-06T13:26:32.499" v="3000" actId="47"/>
        <pc:sldMkLst>
          <pc:docMk/>
          <pc:sldMk cId="3871820277" sldId="1091"/>
        </pc:sldMkLst>
      </pc:sldChg>
      <pc:sldChg chg="new del">
        <pc:chgData name="Zi Yun Zhang (CSI INTERFUSION INC)" userId="478c303d-c753-4ec6-8d16-649478a610c9" providerId="ADAL" clId="{C98AEF26-B185-47EF-B176-5F531B934E05}" dt="2025-05-06T13:26:32.555" v="3001" actId="47"/>
        <pc:sldMkLst>
          <pc:docMk/>
          <pc:sldMk cId="678770506" sldId="1092"/>
        </pc:sldMkLst>
      </pc:sldChg>
      <pc:sldChg chg="new del">
        <pc:chgData name="Zi Yun Zhang (CSI INTERFUSION INC)" userId="478c303d-c753-4ec6-8d16-649478a610c9" providerId="ADAL" clId="{C98AEF26-B185-47EF-B176-5F531B934E05}" dt="2025-05-06T13:26:32.621" v="3002" actId="47"/>
        <pc:sldMkLst>
          <pc:docMk/>
          <pc:sldMk cId="3188808082" sldId="1093"/>
        </pc:sldMkLst>
      </pc:sldChg>
      <pc:sldChg chg="new del">
        <pc:chgData name="Zi Yun Zhang (CSI INTERFUSION INC)" userId="478c303d-c753-4ec6-8d16-649478a610c9" providerId="ADAL" clId="{C98AEF26-B185-47EF-B176-5F531B934E05}" dt="2025-05-06T13:26:32.665" v="3003" actId="47"/>
        <pc:sldMkLst>
          <pc:docMk/>
          <pc:sldMk cId="1181331555" sldId="1094"/>
        </pc:sldMkLst>
      </pc:sldChg>
      <pc:sldChg chg="new del">
        <pc:chgData name="Zi Yun Zhang (CSI INTERFUSION INC)" userId="478c303d-c753-4ec6-8d16-649478a610c9" providerId="ADAL" clId="{C98AEF26-B185-47EF-B176-5F531B934E05}" dt="2025-05-06T13:26:32.734" v="3004" actId="47"/>
        <pc:sldMkLst>
          <pc:docMk/>
          <pc:sldMk cId="2075993124" sldId="1095"/>
        </pc:sldMkLst>
      </pc:sldChg>
      <pc:sldChg chg="new del">
        <pc:chgData name="Zi Yun Zhang (CSI INTERFUSION INC)" userId="478c303d-c753-4ec6-8d16-649478a610c9" providerId="ADAL" clId="{C98AEF26-B185-47EF-B176-5F531B934E05}" dt="2025-05-06T13:26:32.790" v="3005" actId="47"/>
        <pc:sldMkLst>
          <pc:docMk/>
          <pc:sldMk cId="3546106661" sldId="1096"/>
        </pc:sldMkLst>
      </pc:sldChg>
      <pc:sldChg chg="new del">
        <pc:chgData name="Zi Yun Zhang (CSI INTERFUSION INC)" userId="478c303d-c753-4ec6-8d16-649478a610c9" providerId="ADAL" clId="{C98AEF26-B185-47EF-B176-5F531B934E05}" dt="2025-05-06T13:26:32.845" v="3006" actId="47"/>
        <pc:sldMkLst>
          <pc:docMk/>
          <pc:sldMk cId="556531089" sldId="1097"/>
        </pc:sldMkLst>
      </pc:sldChg>
      <pc:sldChg chg="new del">
        <pc:chgData name="Zi Yun Zhang (CSI INTERFUSION INC)" userId="478c303d-c753-4ec6-8d16-649478a610c9" providerId="ADAL" clId="{C98AEF26-B185-47EF-B176-5F531B934E05}" dt="2025-05-06T13:26:32.899" v="3007" actId="47"/>
        <pc:sldMkLst>
          <pc:docMk/>
          <pc:sldMk cId="476444454" sldId="1098"/>
        </pc:sldMkLst>
      </pc:sldChg>
      <pc:sldChg chg="new del">
        <pc:chgData name="Zi Yun Zhang (CSI INTERFUSION INC)" userId="478c303d-c753-4ec6-8d16-649478a610c9" providerId="ADAL" clId="{C98AEF26-B185-47EF-B176-5F531B934E05}" dt="2025-05-06T13:26:32.960" v="3008" actId="47"/>
        <pc:sldMkLst>
          <pc:docMk/>
          <pc:sldMk cId="2114939260" sldId="1099"/>
        </pc:sldMkLst>
      </pc:sldChg>
      <pc:sldChg chg="new del">
        <pc:chgData name="Zi Yun Zhang (CSI INTERFUSION INC)" userId="478c303d-c753-4ec6-8d16-649478a610c9" providerId="ADAL" clId="{C98AEF26-B185-47EF-B176-5F531B934E05}" dt="2025-05-06T13:26:33.018" v="3009" actId="47"/>
        <pc:sldMkLst>
          <pc:docMk/>
          <pc:sldMk cId="4013417506" sldId="1100"/>
        </pc:sldMkLst>
      </pc:sldChg>
      <pc:sldChg chg="new del">
        <pc:chgData name="Zi Yun Zhang (CSI INTERFUSION INC)" userId="478c303d-c753-4ec6-8d16-649478a610c9" providerId="ADAL" clId="{C98AEF26-B185-47EF-B176-5F531B934E05}" dt="2025-05-06T13:26:33.198" v="3010" actId="47"/>
        <pc:sldMkLst>
          <pc:docMk/>
          <pc:sldMk cId="2870247613" sldId="1101"/>
        </pc:sldMkLst>
      </pc:sldChg>
      <pc:sldChg chg="new del">
        <pc:chgData name="Zi Yun Zhang (CSI INTERFUSION INC)" userId="478c303d-c753-4ec6-8d16-649478a610c9" providerId="ADAL" clId="{C98AEF26-B185-47EF-B176-5F531B934E05}" dt="2025-05-06T13:26:33.267" v="3011" actId="47"/>
        <pc:sldMkLst>
          <pc:docMk/>
          <pc:sldMk cId="874949482" sldId="1102"/>
        </pc:sldMkLst>
      </pc:sldChg>
      <pc:sldChg chg="new del">
        <pc:chgData name="Zi Yun Zhang (CSI INTERFUSION INC)" userId="478c303d-c753-4ec6-8d16-649478a610c9" providerId="ADAL" clId="{C98AEF26-B185-47EF-B176-5F531B934E05}" dt="2025-05-06T13:26:33.330" v="3012" actId="47"/>
        <pc:sldMkLst>
          <pc:docMk/>
          <pc:sldMk cId="866917187" sldId="1103"/>
        </pc:sldMkLst>
      </pc:sldChg>
      <pc:sldChg chg="new del">
        <pc:chgData name="Zi Yun Zhang (CSI INTERFUSION INC)" userId="478c303d-c753-4ec6-8d16-649478a610c9" providerId="ADAL" clId="{C98AEF26-B185-47EF-B176-5F531B934E05}" dt="2025-05-06T13:26:33.397" v="3013" actId="47"/>
        <pc:sldMkLst>
          <pc:docMk/>
          <pc:sldMk cId="3168605126" sldId="1104"/>
        </pc:sldMkLst>
      </pc:sldChg>
      <pc:sldChg chg="new del">
        <pc:chgData name="Zi Yun Zhang (CSI INTERFUSION INC)" userId="478c303d-c753-4ec6-8d16-649478a610c9" providerId="ADAL" clId="{C98AEF26-B185-47EF-B176-5F531B934E05}" dt="2025-05-06T13:26:33.454" v="3014" actId="47"/>
        <pc:sldMkLst>
          <pc:docMk/>
          <pc:sldMk cId="1705365367" sldId="1105"/>
        </pc:sldMkLst>
      </pc:sldChg>
      <pc:sldChg chg="new del">
        <pc:chgData name="Zi Yun Zhang (CSI INTERFUSION INC)" userId="478c303d-c753-4ec6-8d16-649478a610c9" providerId="ADAL" clId="{C98AEF26-B185-47EF-B176-5F531B934E05}" dt="2025-05-06T13:26:33.510" v="3015" actId="47"/>
        <pc:sldMkLst>
          <pc:docMk/>
          <pc:sldMk cId="3700153092" sldId="1106"/>
        </pc:sldMkLst>
      </pc:sldChg>
      <pc:sldChg chg="new del">
        <pc:chgData name="Zi Yun Zhang (CSI INTERFUSION INC)" userId="478c303d-c753-4ec6-8d16-649478a610c9" providerId="ADAL" clId="{C98AEF26-B185-47EF-B176-5F531B934E05}" dt="2025-05-06T13:26:33.568" v="3016" actId="47"/>
        <pc:sldMkLst>
          <pc:docMk/>
          <pc:sldMk cId="399554623" sldId="1107"/>
        </pc:sldMkLst>
      </pc:sldChg>
      <pc:sldChg chg="new del">
        <pc:chgData name="Zi Yun Zhang (CSI INTERFUSION INC)" userId="478c303d-c753-4ec6-8d16-649478a610c9" providerId="ADAL" clId="{C98AEF26-B185-47EF-B176-5F531B934E05}" dt="2025-05-06T13:26:33.672" v="3017" actId="47"/>
        <pc:sldMkLst>
          <pc:docMk/>
          <pc:sldMk cId="843996855" sldId="1108"/>
        </pc:sldMkLst>
      </pc:sldChg>
      <pc:sldChg chg="new del">
        <pc:chgData name="Zi Yun Zhang (CSI INTERFUSION INC)" userId="478c303d-c753-4ec6-8d16-649478a610c9" providerId="ADAL" clId="{C98AEF26-B185-47EF-B176-5F531B934E05}" dt="2025-05-06T13:26:33.733" v="3018" actId="47"/>
        <pc:sldMkLst>
          <pc:docMk/>
          <pc:sldMk cId="2702250084" sldId="1109"/>
        </pc:sldMkLst>
      </pc:sldChg>
      <pc:sldChg chg="new del">
        <pc:chgData name="Zi Yun Zhang (CSI INTERFUSION INC)" userId="478c303d-c753-4ec6-8d16-649478a610c9" providerId="ADAL" clId="{C98AEF26-B185-47EF-B176-5F531B934E05}" dt="2025-05-06T13:26:33.798" v="3019" actId="47"/>
        <pc:sldMkLst>
          <pc:docMk/>
          <pc:sldMk cId="2768735914" sldId="1110"/>
        </pc:sldMkLst>
      </pc:sldChg>
      <pc:sldChg chg="new del">
        <pc:chgData name="Zi Yun Zhang (CSI INTERFUSION INC)" userId="478c303d-c753-4ec6-8d16-649478a610c9" providerId="ADAL" clId="{C98AEF26-B185-47EF-B176-5F531B934E05}" dt="2025-05-06T13:26:33.867" v="3020" actId="47"/>
        <pc:sldMkLst>
          <pc:docMk/>
          <pc:sldMk cId="3319255405" sldId="1111"/>
        </pc:sldMkLst>
      </pc:sldChg>
      <pc:sldChg chg="new del">
        <pc:chgData name="Zi Yun Zhang (CSI INTERFUSION INC)" userId="478c303d-c753-4ec6-8d16-649478a610c9" providerId="ADAL" clId="{C98AEF26-B185-47EF-B176-5F531B934E05}" dt="2025-05-06T13:26:33.931" v="3021" actId="47"/>
        <pc:sldMkLst>
          <pc:docMk/>
          <pc:sldMk cId="1833995925" sldId="1112"/>
        </pc:sldMkLst>
      </pc:sldChg>
      <pc:sldChg chg="new del">
        <pc:chgData name="Zi Yun Zhang (CSI INTERFUSION INC)" userId="478c303d-c753-4ec6-8d16-649478a610c9" providerId="ADAL" clId="{C98AEF26-B185-47EF-B176-5F531B934E05}" dt="2025-05-06T13:26:33.999" v="3022" actId="47"/>
        <pc:sldMkLst>
          <pc:docMk/>
          <pc:sldMk cId="3074173022" sldId="1113"/>
        </pc:sldMkLst>
      </pc:sldChg>
      <pc:sldChg chg="new del">
        <pc:chgData name="Zi Yun Zhang (CSI INTERFUSION INC)" userId="478c303d-c753-4ec6-8d16-649478a610c9" providerId="ADAL" clId="{C98AEF26-B185-47EF-B176-5F531B934E05}" dt="2025-05-06T13:26:34.066" v="3023" actId="47"/>
        <pc:sldMkLst>
          <pc:docMk/>
          <pc:sldMk cId="2885275381" sldId="1114"/>
        </pc:sldMkLst>
      </pc:sldChg>
      <pc:sldChg chg="new del">
        <pc:chgData name="Zi Yun Zhang (CSI INTERFUSION INC)" userId="478c303d-c753-4ec6-8d16-649478a610c9" providerId="ADAL" clId="{C98AEF26-B185-47EF-B176-5F531B934E05}" dt="2025-05-06T13:26:34.134" v="3024" actId="47"/>
        <pc:sldMkLst>
          <pc:docMk/>
          <pc:sldMk cId="3757239864" sldId="1115"/>
        </pc:sldMkLst>
      </pc:sldChg>
      <pc:sldChg chg="new del">
        <pc:chgData name="Zi Yun Zhang (CSI INTERFUSION INC)" userId="478c303d-c753-4ec6-8d16-649478a610c9" providerId="ADAL" clId="{C98AEF26-B185-47EF-B176-5F531B934E05}" dt="2025-05-06T13:26:34.201" v="3025" actId="47"/>
        <pc:sldMkLst>
          <pc:docMk/>
          <pc:sldMk cId="4164430355" sldId="1116"/>
        </pc:sldMkLst>
      </pc:sldChg>
      <pc:sldChg chg="new del">
        <pc:chgData name="Zi Yun Zhang (CSI INTERFUSION INC)" userId="478c303d-c753-4ec6-8d16-649478a610c9" providerId="ADAL" clId="{C98AEF26-B185-47EF-B176-5F531B934E05}" dt="2025-05-06T13:26:34.266" v="3026" actId="47"/>
        <pc:sldMkLst>
          <pc:docMk/>
          <pc:sldMk cId="2477912448" sldId="1117"/>
        </pc:sldMkLst>
      </pc:sldChg>
      <pc:sldChg chg="new del">
        <pc:chgData name="Zi Yun Zhang (CSI INTERFUSION INC)" userId="478c303d-c753-4ec6-8d16-649478a610c9" providerId="ADAL" clId="{C98AEF26-B185-47EF-B176-5F531B934E05}" dt="2025-05-06T13:26:34.328" v="3027" actId="47"/>
        <pc:sldMkLst>
          <pc:docMk/>
          <pc:sldMk cId="3827555388" sldId="1118"/>
        </pc:sldMkLst>
      </pc:sldChg>
      <pc:sldChg chg="new del">
        <pc:chgData name="Zi Yun Zhang (CSI INTERFUSION INC)" userId="478c303d-c753-4ec6-8d16-649478a610c9" providerId="ADAL" clId="{C98AEF26-B185-47EF-B176-5F531B934E05}" dt="2025-05-06T13:26:34.401" v="3028" actId="47"/>
        <pc:sldMkLst>
          <pc:docMk/>
          <pc:sldMk cId="779300012" sldId="1119"/>
        </pc:sldMkLst>
      </pc:sldChg>
      <pc:sldChg chg="new del">
        <pc:chgData name="Zi Yun Zhang (CSI INTERFUSION INC)" userId="478c303d-c753-4ec6-8d16-649478a610c9" providerId="ADAL" clId="{C98AEF26-B185-47EF-B176-5F531B934E05}" dt="2025-05-06T13:26:34.466" v="3029" actId="47"/>
        <pc:sldMkLst>
          <pc:docMk/>
          <pc:sldMk cId="384045923" sldId="1120"/>
        </pc:sldMkLst>
      </pc:sldChg>
      <pc:sldChg chg="new del">
        <pc:chgData name="Zi Yun Zhang (CSI INTERFUSION INC)" userId="478c303d-c753-4ec6-8d16-649478a610c9" providerId="ADAL" clId="{C98AEF26-B185-47EF-B176-5F531B934E05}" dt="2025-05-06T13:26:34.535" v="3030" actId="47"/>
        <pc:sldMkLst>
          <pc:docMk/>
          <pc:sldMk cId="593667042" sldId="1121"/>
        </pc:sldMkLst>
      </pc:sldChg>
      <pc:sldChg chg="new del">
        <pc:chgData name="Zi Yun Zhang (CSI INTERFUSION INC)" userId="478c303d-c753-4ec6-8d16-649478a610c9" providerId="ADAL" clId="{C98AEF26-B185-47EF-B176-5F531B934E05}" dt="2025-05-06T13:26:34.602" v="3031" actId="47"/>
        <pc:sldMkLst>
          <pc:docMk/>
          <pc:sldMk cId="4146760228" sldId="1122"/>
        </pc:sldMkLst>
      </pc:sldChg>
      <pc:sldChg chg="new del">
        <pc:chgData name="Zi Yun Zhang (CSI INTERFUSION INC)" userId="478c303d-c753-4ec6-8d16-649478a610c9" providerId="ADAL" clId="{C98AEF26-B185-47EF-B176-5F531B934E05}" dt="2025-05-06T13:26:34.709" v="3032" actId="47"/>
        <pc:sldMkLst>
          <pc:docMk/>
          <pc:sldMk cId="3991122908" sldId="1123"/>
        </pc:sldMkLst>
      </pc:sldChg>
      <pc:sldChg chg="new del">
        <pc:chgData name="Zi Yun Zhang (CSI INTERFUSION INC)" userId="478c303d-c753-4ec6-8d16-649478a610c9" providerId="ADAL" clId="{C98AEF26-B185-47EF-B176-5F531B934E05}" dt="2025-05-06T13:26:34.774" v="3033" actId="47"/>
        <pc:sldMkLst>
          <pc:docMk/>
          <pc:sldMk cId="1546404483" sldId="1124"/>
        </pc:sldMkLst>
      </pc:sldChg>
      <pc:sldChg chg="new del">
        <pc:chgData name="Zi Yun Zhang (CSI INTERFUSION INC)" userId="478c303d-c753-4ec6-8d16-649478a610c9" providerId="ADAL" clId="{C98AEF26-B185-47EF-B176-5F531B934E05}" dt="2025-05-06T13:26:34.864" v="3034" actId="47"/>
        <pc:sldMkLst>
          <pc:docMk/>
          <pc:sldMk cId="1302863937" sldId="1125"/>
        </pc:sldMkLst>
      </pc:sldChg>
      <pc:sldChg chg="new del">
        <pc:chgData name="Zi Yun Zhang (CSI INTERFUSION INC)" userId="478c303d-c753-4ec6-8d16-649478a610c9" providerId="ADAL" clId="{C98AEF26-B185-47EF-B176-5F531B934E05}" dt="2025-05-06T13:26:34.941" v="3035" actId="47"/>
        <pc:sldMkLst>
          <pc:docMk/>
          <pc:sldMk cId="418067439" sldId="1126"/>
        </pc:sldMkLst>
      </pc:sldChg>
      <pc:sldChg chg="new del">
        <pc:chgData name="Zi Yun Zhang (CSI INTERFUSION INC)" userId="478c303d-c753-4ec6-8d16-649478a610c9" providerId="ADAL" clId="{C98AEF26-B185-47EF-B176-5F531B934E05}" dt="2025-05-06T13:26:35.055" v="3036" actId="47"/>
        <pc:sldMkLst>
          <pc:docMk/>
          <pc:sldMk cId="3988676766" sldId="1127"/>
        </pc:sldMkLst>
      </pc:sldChg>
      <pc:sldChg chg="new del">
        <pc:chgData name="Zi Yun Zhang (CSI INTERFUSION INC)" userId="478c303d-c753-4ec6-8d16-649478a610c9" providerId="ADAL" clId="{C98AEF26-B185-47EF-B176-5F531B934E05}" dt="2025-05-06T13:26:35.134" v="3037" actId="47"/>
        <pc:sldMkLst>
          <pc:docMk/>
          <pc:sldMk cId="460018756" sldId="1128"/>
        </pc:sldMkLst>
      </pc:sldChg>
      <pc:sldChg chg="new del">
        <pc:chgData name="Zi Yun Zhang (CSI INTERFUSION INC)" userId="478c303d-c753-4ec6-8d16-649478a610c9" providerId="ADAL" clId="{C98AEF26-B185-47EF-B176-5F531B934E05}" dt="2025-05-06T13:26:35.198" v="3038" actId="47"/>
        <pc:sldMkLst>
          <pc:docMk/>
          <pc:sldMk cId="2188167839" sldId="1129"/>
        </pc:sldMkLst>
      </pc:sldChg>
      <pc:sldChg chg="new del">
        <pc:chgData name="Zi Yun Zhang (CSI INTERFUSION INC)" userId="478c303d-c753-4ec6-8d16-649478a610c9" providerId="ADAL" clId="{C98AEF26-B185-47EF-B176-5F531B934E05}" dt="2025-05-06T13:26:35.261" v="3039" actId="47"/>
        <pc:sldMkLst>
          <pc:docMk/>
          <pc:sldMk cId="342559020" sldId="1130"/>
        </pc:sldMkLst>
      </pc:sldChg>
      <pc:sldChg chg="new del">
        <pc:chgData name="Zi Yun Zhang (CSI INTERFUSION INC)" userId="478c303d-c753-4ec6-8d16-649478a610c9" providerId="ADAL" clId="{C98AEF26-B185-47EF-B176-5F531B934E05}" dt="2025-05-06T13:26:35.332" v="3040" actId="47"/>
        <pc:sldMkLst>
          <pc:docMk/>
          <pc:sldMk cId="4091110332" sldId="1131"/>
        </pc:sldMkLst>
      </pc:sldChg>
      <pc:sldChg chg="new del">
        <pc:chgData name="Zi Yun Zhang (CSI INTERFUSION INC)" userId="478c303d-c753-4ec6-8d16-649478a610c9" providerId="ADAL" clId="{C98AEF26-B185-47EF-B176-5F531B934E05}" dt="2025-05-06T13:26:35.391" v="3041" actId="47"/>
        <pc:sldMkLst>
          <pc:docMk/>
          <pc:sldMk cId="631869915" sldId="1132"/>
        </pc:sldMkLst>
      </pc:sldChg>
      <pc:sldChg chg="new del">
        <pc:chgData name="Zi Yun Zhang (CSI INTERFUSION INC)" userId="478c303d-c753-4ec6-8d16-649478a610c9" providerId="ADAL" clId="{C98AEF26-B185-47EF-B176-5F531B934E05}" dt="2025-05-06T13:26:35.456" v="3042" actId="47"/>
        <pc:sldMkLst>
          <pc:docMk/>
          <pc:sldMk cId="1096823949" sldId="1133"/>
        </pc:sldMkLst>
      </pc:sldChg>
      <pc:sldChg chg="new del">
        <pc:chgData name="Zi Yun Zhang (CSI INTERFUSION INC)" userId="478c303d-c753-4ec6-8d16-649478a610c9" providerId="ADAL" clId="{C98AEF26-B185-47EF-B176-5F531B934E05}" dt="2025-05-06T13:26:35.514" v="3043" actId="47"/>
        <pc:sldMkLst>
          <pc:docMk/>
          <pc:sldMk cId="519242512" sldId="1134"/>
        </pc:sldMkLst>
      </pc:sldChg>
      <pc:sldChg chg="new del">
        <pc:chgData name="Zi Yun Zhang (CSI INTERFUSION INC)" userId="478c303d-c753-4ec6-8d16-649478a610c9" providerId="ADAL" clId="{C98AEF26-B185-47EF-B176-5F531B934E05}" dt="2025-05-06T13:26:35.561" v="3044" actId="47"/>
        <pc:sldMkLst>
          <pc:docMk/>
          <pc:sldMk cId="308683723" sldId="1135"/>
        </pc:sldMkLst>
      </pc:sldChg>
      <pc:sldChg chg="new del">
        <pc:chgData name="Zi Yun Zhang (CSI INTERFUSION INC)" userId="478c303d-c753-4ec6-8d16-649478a610c9" providerId="ADAL" clId="{C98AEF26-B185-47EF-B176-5F531B934E05}" dt="2025-05-06T13:26:35.644" v="3045" actId="47"/>
        <pc:sldMkLst>
          <pc:docMk/>
          <pc:sldMk cId="1050506617" sldId="1136"/>
        </pc:sldMkLst>
      </pc:sldChg>
      <pc:sldChg chg="new del">
        <pc:chgData name="Zi Yun Zhang (CSI INTERFUSION INC)" userId="478c303d-c753-4ec6-8d16-649478a610c9" providerId="ADAL" clId="{C98AEF26-B185-47EF-B176-5F531B934E05}" dt="2025-05-06T13:26:35.688" v="3046" actId="47"/>
        <pc:sldMkLst>
          <pc:docMk/>
          <pc:sldMk cId="3300977964" sldId="1137"/>
        </pc:sldMkLst>
      </pc:sldChg>
      <pc:sldChg chg="new del">
        <pc:chgData name="Zi Yun Zhang (CSI INTERFUSION INC)" userId="478c303d-c753-4ec6-8d16-649478a610c9" providerId="ADAL" clId="{C98AEF26-B185-47EF-B176-5F531B934E05}" dt="2025-05-06T13:26:35.773" v="3047" actId="47"/>
        <pc:sldMkLst>
          <pc:docMk/>
          <pc:sldMk cId="1333126677" sldId="1138"/>
        </pc:sldMkLst>
      </pc:sldChg>
      <pc:sldChg chg="new del">
        <pc:chgData name="Zi Yun Zhang (CSI INTERFUSION INC)" userId="478c303d-c753-4ec6-8d16-649478a610c9" providerId="ADAL" clId="{C98AEF26-B185-47EF-B176-5F531B934E05}" dt="2025-05-06T13:26:35.815" v="3048" actId="47"/>
        <pc:sldMkLst>
          <pc:docMk/>
          <pc:sldMk cId="1418426369" sldId="1139"/>
        </pc:sldMkLst>
      </pc:sldChg>
      <pc:sldChg chg="new del">
        <pc:chgData name="Zi Yun Zhang (CSI INTERFUSION INC)" userId="478c303d-c753-4ec6-8d16-649478a610c9" providerId="ADAL" clId="{C98AEF26-B185-47EF-B176-5F531B934E05}" dt="2025-05-06T13:26:35.879" v="3049" actId="47"/>
        <pc:sldMkLst>
          <pc:docMk/>
          <pc:sldMk cId="635484659" sldId="1140"/>
        </pc:sldMkLst>
      </pc:sldChg>
      <pc:sldChg chg="new del">
        <pc:chgData name="Zi Yun Zhang (CSI INTERFUSION INC)" userId="478c303d-c753-4ec6-8d16-649478a610c9" providerId="ADAL" clId="{C98AEF26-B185-47EF-B176-5F531B934E05}" dt="2025-05-06T13:26:35.946" v="3050" actId="47"/>
        <pc:sldMkLst>
          <pc:docMk/>
          <pc:sldMk cId="3316036680" sldId="1141"/>
        </pc:sldMkLst>
      </pc:sldChg>
      <pc:sldChg chg="new del">
        <pc:chgData name="Zi Yun Zhang (CSI INTERFUSION INC)" userId="478c303d-c753-4ec6-8d16-649478a610c9" providerId="ADAL" clId="{C98AEF26-B185-47EF-B176-5F531B934E05}" dt="2025-05-06T13:26:35.989" v="3051" actId="47"/>
        <pc:sldMkLst>
          <pc:docMk/>
          <pc:sldMk cId="3763819295" sldId="1142"/>
        </pc:sldMkLst>
      </pc:sldChg>
      <pc:sldChg chg="new del">
        <pc:chgData name="Zi Yun Zhang (CSI INTERFUSION INC)" userId="478c303d-c753-4ec6-8d16-649478a610c9" providerId="ADAL" clId="{C98AEF26-B185-47EF-B176-5F531B934E05}" dt="2025-05-06T13:26:36.056" v="3052" actId="47"/>
        <pc:sldMkLst>
          <pc:docMk/>
          <pc:sldMk cId="3893942806" sldId="1143"/>
        </pc:sldMkLst>
      </pc:sldChg>
      <pc:sldChg chg="new del">
        <pc:chgData name="Zi Yun Zhang (CSI INTERFUSION INC)" userId="478c303d-c753-4ec6-8d16-649478a610c9" providerId="ADAL" clId="{C98AEF26-B185-47EF-B176-5F531B934E05}" dt="2025-05-06T13:26:36.132" v="3053" actId="47"/>
        <pc:sldMkLst>
          <pc:docMk/>
          <pc:sldMk cId="3195084190" sldId="1144"/>
        </pc:sldMkLst>
      </pc:sldChg>
      <pc:sldChg chg="new del">
        <pc:chgData name="Zi Yun Zhang (CSI INTERFUSION INC)" userId="478c303d-c753-4ec6-8d16-649478a610c9" providerId="ADAL" clId="{C98AEF26-B185-47EF-B176-5F531B934E05}" dt="2025-05-06T13:26:36.180" v="3054" actId="47"/>
        <pc:sldMkLst>
          <pc:docMk/>
          <pc:sldMk cId="3514027074" sldId="1145"/>
        </pc:sldMkLst>
      </pc:sldChg>
      <pc:sldChg chg="new del">
        <pc:chgData name="Zi Yun Zhang (CSI INTERFUSION INC)" userId="478c303d-c753-4ec6-8d16-649478a610c9" providerId="ADAL" clId="{C98AEF26-B185-47EF-B176-5F531B934E05}" dt="2025-05-06T13:26:36.260" v="3055" actId="47"/>
        <pc:sldMkLst>
          <pc:docMk/>
          <pc:sldMk cId="1601223894" sldId="1146"/>
        </pc:sldMkLst>
      </pc:sldChg>
      <pc:sldChg chg="new del">
        <pc:chgData name="Zi Yun Zhang (CSI INTERFUSION INC)" userId="478c303d-c753-4ec6-8d16-649478a610c9" providerId="ADAL" clId="{C98AEF26-B185-47EF-B176-5F531B934E05}" dt="2025-05-06T13:26:36.307" v="3056" actId="47"/>
        <pc:sldMkLst>
          <pc:docMk/>
          <pc:sldMk cId="2739837246" sldId="1147"/>
        </pc:sldMkLst>
      </pc:sldChg>
      <pc:sldChg chg="new del">
        <pc:chgData name="Zi Yun Zhang (CSI INTERFUSION INC)" userId="478c303d-c753-4ec6-8d16-649478a610c9" providerId="ADAL" clId="{C98AEF26-B185-47EF-B176-5F531B934E05}" dt="2025-05-06T13:26:36.371" v="3057" actId="47"/>
        <pc:sldMkLst>
          <pc:docMk/>
          <pc:sldMk cId="2998247613" sldId="1148"/>
        </pc:sldMkLst>
      </pc:sldChg>
      <pc:sldChg chg="new del">
        <pc:chgData name="Zi Yun Zhang (CSI INTERFUSION INC)" userId="478c303d-c753-4ec6-8d16-649478a610c9" providerId="ADAL" clId="{C98AEF26-B185-47EF-B176-5F531B934E05}" dt="2025-05-06T13:26:36.434" v="3058" actId="47"/>
        <pc:sldMkLst>
          <pc:docMk/>
          <pc:sldMk cId="3816334630" sldId="1149"/>
        </pc:sldMkLst>
      </pc:sldChg>
      <pc:sldChg chg="new del">
        <pc:chgData name="Zi Yun Zhang (CSI INTERFUSION INC)" userId="478c303d-c753-4ec6-8d16-649478a610c9" providerId="ADAL" clId="{C98AEF26-B185-47EF-B176-5F531B934E05}" dt="2025-05-06T13:26:36.483" v="3059" actId="47"/>
        <pc:sldMkLst>
          <pc:docMk/>
          <pc:sldMk cId="2581228673" sldId="1150"/>
        </pc:sldMkLst>
      </pc:sldChg>
      <pc:sldChg chg="new del">
        <pc:chgData name="Zi Yun Zhang (CSI INTERFUSION INC)" userId="478c303d-c753-4ec6-8d16-649478a610c9" providerId="ADAL" clId="{C98AEF26-B185-47EF-B176-5F531B934E05}" dt="2025-05-06T13:26:36.555" v="3060" actId="47"/>
        <pc:sldMkLst>
          <pc:docMk/>
          <pc:sldMk cId="4207998810" sldId="1151"/>
        </pc:sldMkLst>
      </pc:sldChg>
      <pc:sldChg chg="new del">
        <pc:chgData name="Zi Yun Zhang (CSI INTERFUSION INC)" userId="478c303d-c753-4ec6-8d16-649478a610c9" providerId="ADAL" clId="{C98AEF26-B185-47EF-B176-5F531B934E05}" dt="2025-05-06T13:26:36.610" v="3061" actId="47"/>
        <pc:sldMkLst>
          <pc:docMk/>
          <pc:sldMk cId="979762244" sldId="1152"/>
        </pc:sldMkLst>
      </pc:sldChg>
      <pc:sldChg chg="new del">
        <pc:chgData name="Zi Yun Zhang (CSI INTERFUSION INC)" userId="478c303d-c753-4ec6-8d16-649478a610c9" providerId="ADAL" clId="{C98AEF26-B185-47EF-B176-5F531B934E05}" dt="2025-05-06T13:26:36.673" v="3062" actId="47"/>
        <pc:sldMkLst>
          <pc:docMk/>
          <pc:sldMk cId="258603117" sldId="1153"/>
        </pc:sldMkLst>
      </pc:sldChg>
      <pc:sldChg chg="new del">
        <pc:chgData name="Zi Yun Zhang (CSI INTERFUSION INC)" userId="478c303d-c753-4ec6-8d16-649478a610c9" providerId="ADAL" clId="{C98AEF26-B185-47EF-B176-5F531B934E05}" dt="2025-05-06T13:26:36.745" v="3063" actId="47"/>
        <pc:sldMkLst>
          <pc:docMk/>
          <pc:sldMk cId="2449898103" sldId="1154"/>
        </pc:sldMkLst>
      </pc:sldChg>
      <pc:sldChg chg="new del">
        <pc:chgData name="Zi Yun Zhang (CSI INTERFUSION INC)" userId="478c303d-c753-4ec6-8d16-649478a610c9" providerId="ADAL" clId="{C98AEF26-B185-47EF-B176-5F531B934E05}" dt="2025-05-06T13:26:36.800" v="3064" actId="47"/>
        <pc:sldMkLst>
          <pc:docMk/>
          <pc:sldMk cId="4246427134" sldId="1155"/>
        </pc:sldMkLst>
      </pc:sldChg>
      <pc:sldChg chg="new del">
        <pc:chgData name="Zi Yun Zhang (CSI INTERFUSION INC)" userId="478c303d-c753-4ec6-8d16-649478a610c9" providerId="ADAL" clId="{C98AEF26-B185-47EF-B176-5F531B934E05}" dt="2025-05-06T13:26:56.618" v="3181" actId="47"/>
        <pc:sldMkLst>
          <pc:docMk/>
          <pc:sldMk cId="2663122570" sldId="1156"/>
        </pc:sldMkLst>
      </pc:sldChg>
      <pc:sldChg chg="new del">
        <pc:chgData name="Zi Yun Zhang (CSI INTERFUSION INC)" userId="478c303d-c753-4ec6-8d16-649478a610c9" providerId="ADAL" clId="{C98AEF26-B185-47EF-B176-5F531B934E05}" dt="2025-05-06T13:26:45.811" v="3067" actId="47"/>
        <pc:sldMkLst>
          <pc:docMk/>
          <pc:sldMk cId="1903364884" sldId="1157"/>
        </pc:sldMkLst>
      </pc:sldChg>
      <pc:sldChg chg="new del">
        <pc:chgData name="Zi Yun Zhang (CSI INTERFUSION INC)" userId="478c303d-c753-4ec6-8d16-649478a610c9" providerId="ADAL" clId="{C98AEF26-B185-47EF-B176-5F531B934E05}" dt="2025-05-06T13:26:46.315" v="3068" actId="47"/>
        <pc:sldMkLst>
          <pc:docMk/>
          <pc:sldMk cId="3344220562" sldId="1158"/>
        </pc:sldMkLst>
      </pc:sldChg>
      <pc:sldChg chg="new del">
        <pc:chgData name="Zi Yun Zhang (CSI INTERFUSION INC)" userId="478c303d-c753-4ec6-8d16-649478a610c9" providerId="ADAL" clId="{C98AEF26-B185-47EF-B176-5F531B934E05}" dt="2025-05-06T13:26:46.361" v="3069" actId="47"/>
        <pc:sldMkLst>
          <pc:docMk/>
          <pc:sldMk cId="4052080852" sldId="1159"/>
        </pc:sldMkLst>
      </pc:sldChg>
      <pc:sldChg chg="new del">
        <pc:chgData name="Zi Yun Zhang (CSI INTERFUSION INC)" userId="478c303d-c753-4ec6-8d16-649478a610c9" providerId="ADAL" clId="{C98AEF26-B185-47EF-B176-5F531B934E05}" dt="2025-05-06T13:26:46.403" v="3070" actId="47"/>
        <pc:sldMkLst>
          <pc:docMk/>
          <pc:sldMk cId="2352560008" sldId="1160"/>
        </pc:sldMkLst>
      </pc:sldChg>
      <pc:sldChg chg="new del">
        <pc:chgData name="Zi Yun Zhang (CSI INTERFUSION INC)" userId="478c303d-c753-4ec6-8d16-649478a610c9" providerId="ADAL" clId="{C98AEF26-B185-47EF-B176-5F531B934E05}" dt="2025-05-06T13:26:46.436" v="3071" actId="47"/>
        <pc:sldMkLst>
          <pc:docMk/>
          <pc:sldMk cId="77651470" sldId="1161"/>
        </pc:sldMkLst>
      </pc:sldChg>
      <pc:sldChg chg="new del">
        <pc:chgData name="Zi Yun Zhang (CSI INTERFUSION INC)" userId="478c303d-c753-4ec6-8d16-649478a610c9" providerId="ADAL" clId="{C98AEF26-B185-47EF-B176-5F531B934E05}" dt="2025-05-06T13:26:46.486" v="3072" actId="47"/>
        <pc:sldMkLst>
          <pc:docMk/>
          <pc:sldMk cId="306108678" sldId="1162"/>
        </pc:sldMkLst>
      </pc:sldChg>
      <pc:sldChg chg="new del">
        <pc:chgData name="Zi Yun Zhang (CSI INTERFUSION INC)" userId="478c303d-c753-4ec6-8d16-649478a610c9" providerId="ADAL" clId="{C98AEF26-B185-47EF-B176-5F531B934E05}" dt="2025-05-06T13:26:46.530" v="3073" actId="47"/>
        <pc:sldMkLst>
          <pc:docMk/>
          <pc:sldMk cId="2846706798" sldId="1163"/>
        </pc:sldMkLst>
      </pc:sldChg>
      <pc:sldChg chg="new del">
        <pc:chgData name="Zi Yun Zhang (CSI INTERFUSION INC)" userId="478c303d-c753-4ec6-8d16-649478a610c9" providerId="ADAL" clId="{C98AEF26-B185-47EF-B176-5F531B934E05}" dt="2025-05-06T13:26:46.562" v="3074" actId="47"/>
        <pc:sldMkLst>
          <pc:docMk/>
          <pc:sldMk cId="2716670174" sldId="1164"/>
        </pc:sldMkLst>
      </pc:sldChg>
      <pc:sldChg chg="new del">
        <pc:chgData name="Zi Yun Zhang (CSI INTERFUSION INC)" userId="478c303d-c753-4ec6-8d16-649478a610c9" providerId="ADAL" clId="{C98AEF26-B185-47EF-B176-5F531B934E05}" dt="2025-05-06T13:26:46.632" v="3075" actId="47"/>
        <pc:sldMkLst>
          <pc:docMk/>
          <pc:sldMk cId="2745218464" sldId="1165"/>
        </pc:sldMkLst>
      </pc:sldChg>
      <pc:sldChg chg="new del">
        <pc:chgData name="Zi Yun Zhang (CSI INTERFUSION INC)" userId="478c303d-c753-4ec6-8d16-649478a610c9" providerId="ADAL" clId="{C98AEF26-B185-47EF-B176-5F531B934E05}" dt="2025-05-06T13:26:46.689" v="3076" actId="47"/>
        <pc:sldMkLst>
          <pc:docMk/>
          <pc:sldMk cId="117279808" sldId="1166"/>
        </pc:sldMkLst>
      </pc:sldChg>
      <pc:sldChg chg="new del">
        <pc:chgData name="Zi Yun Zhang (CSI INTERFUSION INC)" userId="478c303d-c753-4ec6-8d16-649478a610c9" providerId="ADAL" clId="{C98AEF26-B185-47EF-B176-5F531B934E05}" dt="2025-05-06T13:26:46.742" v="3077" actId="47"/>
        <pc:sldMkLst>
          <pc:docMk/>
          <pc:sldMk cId="1671526495" sldId="1167"/>
        </pc:sldMkLst>
      </pc:sldChg>
      <pc:sldChg chg="new del">
        <pc:chgData name="Zi Yun Zhang (CSI INTERFUSION INC)" userId="478c303d-c753-4ec6-8d16-649478a610c9" providerId="ADAL" clId="{C98AEF26-B185-47EF-B176-5F531B934E05}" dt="2025-05-06T13:26:46.786" v="3078" actId="47"/>
        <pc:sldMkLst>
          <pc:docMk/>
          <pc:sldMk cId="1153911190" sldId="1168"/>
        </pc:sldMkLst>
      </pc:sldChg>
      <pc:sldChg chg="new del">
        <pc:chgData name="Zi Yun Zhang (CSI INTERFUSION INC)" userId="478c303d-c753-4ec6-8d16-649478a610c9" providerId="ADAL" clId="{C98AEF26-B185-47EF-B176-5F531B934E05}" dt="2025-05-06T13:26:46.829" v="3079" actId="47"/>
        <pc:sldMkLst>
          <pc:docMk/>
          <pc:sldMk cId="4268008432" sldId="1169"/>
        </pc:sldMkLst>
      </pc:sldChg>
      <pc:sldChg chg="new del">
        <pc:chgData name="Zi Yun Zhang (CSI INTERFUSION INC)" userId="478c303d-c753-4ec6-8d16-649478a610c9" providerId="ADAL" clId="{C98AEF26-B185-47EF-B176-5F531B934E05}" dt="2025-05-06T13:26:46.875" v="3080" actId="47"/>
        <pc:sldMkLst>
          <pc:docMk/>
          <pc:sldMk cId="1063102044" sldId="1170"/>
        </pc:sldMkLst>
      </pc:sldChg>
      <pc:sldChg chg="new del">
        <pc:chgData name="Zi Yun Zhang (CSI INTERFUSION INC)" userId="478c303d-c753-4ec6-8d16-649478a610c9" providerId="ADAL" clId="{C98AEF26-B185-47EF-B176-5F531B934E05}" dt="2025-05-06T13:26:46.915" v="3081" actId="47"/>
        <pc:sldMkLst>
          <pc:docMk/>
          <pc:sldMk cId="2831755695" sldId="1171"/>
        </pc:sldMkLst>
      </pc:sldChg>
      <pc:sldChg chg="new del">
        <pc:chgData name="Zi Yun Zhang (CSI INTERFUSION INC)" userId="478c303d-c753-4ec6-8d16-649478a610c9" providerId="ADAL" clId="{C98AEF26-B185-47EF-B176-5F531B934E05}" dt="2025-05-06T13:26:46.972" v="3082" actId="47"/>
        <pc:sldMkLst>
          <pc:docMk/>
          <pc:sldMk cId="1971340448" sldId="1172"/>
        </pc:sldMkLst>
      </pc:sldChg>
      <pc:sldChg chg="new del">
        <pc:chgData name="Zi Yun Zhang (CSI INTERFUSION INC)" userId="478c303d-c753-4ec6-8d16-649478a610c9" providerId="ADAL" clId="{C98AEF26-B185-47EF-B176-5F531B934E05}" dt="2025-05-06T13:26:47.012" v="3083" actId="47"/>
        <pc:sldMkLst>
          <pc:docMk/>
          <pc:sldMk cId="1881498168" sldId="1173"/>
        </pc:sldMkLst>
      </pc:sldChg>
      <pc:sldChg chg="new del">
        <pc:chgData name="Zi Yun Zhang (CSI INTERFUSION INC)" userId="478c303d-c753-4ec6-8d16-649478a610c9" providerId="ADAL" clId="{C98AEF26-B185-47EF-B176-5F531B934E05}" dt="2025-05-06T13:26:47.058" v="3084" actId="47"/>
        <pc:sldMkLst>
          <pc:docMk/>
          <pc:sldMk cId="1313321408" sldId="1174"/>
        </pc:sldMkLst>
      </pc:sldChg>
      <pc:sldChg chg="new del">
        <pc:chgData name="Zi Yun Zhang (CSI INTERFUSION INC)" userId="478c303d-c753-4ec6-8d16-649478a610c9" providerId="ADAL" clId="{C98AEF26-B185-47EF-B176-5F531B934E05}" dt="2025-05-06T13:26:47.103" v="3085" actId="47"/>
        <pc:sldMkLst>
          <pc:docMk/>
          <pc:sldMk cId="1257517989" sldId="1175"/>
        </pc:sldMkLst>
      </pc:sldChg>
      <pc:sldChg chg="new del">
        <pc:chgData name="Zi Yun Zhang (CSI INTERFUSION INC)" userId="478c303d-c753-4ec6-8d16-649478a610c9" providerId="ADAL" clId="{C98AEF26-B185-47EF-B176-5F531B934E05}" dt="2025-05-06T13:26:47.146" v="3086" actId="47"/>
        <pc:sldMkLst>
          <pc:docMk/>
          <pc:sldMk cId="860319624" sldId="1176"/>
        </pc:sldMkLst>
      </pc:sldChg>
      <pc:sldChg chg="new del">
        <pc:chgData name="Zi Yun Zhang (CSI INTERFUSION INC)" userId="478c303d-c753-4ec6-8d16-649478a610c9" providerId="ADAL" clId="{C98AEF26-B185-47EF-B176-5F531B934E05}" dt="2025-05-06T13:26:47.192" v="3087" actId="47"/>
        <pc:sldMkLst>
          <pc:docMk/>
          <pc:sldMk cId="1927932064" sldId="1177"/>
        </pc:sldMkLst>
      </pc:sldChg>
      <pc:sldChg chg="new del">
        <pc:chgData name="Zi Yun Zhang (CSI INTERFUSION INC)" userId="478c303d-c753-4ec6-8d16-649478a610c9" providerId="ADAL" clId="{C98AEF26-B185-47EF-B176-5F531B934E05}" dt="2025-05-06T13:26:47.235" v="3088" actId="47"/>
        <pc:sldMkLst>
          <pc:docMk/>
          <pc:sldMk cId="3578126265" sldId="1178"/>
        </pc:sldMkLst>
      </pc:sldChg>
      <pc:sldChg chg="new del">
        <pc:chgData name="Zi Yun Zhang (CSI INTERFUSION INC)" userId="478c303d-c753-4ec6-8d16-649478a610c9" providerId="ADAL" clId="{C98AEF26-B185-47EF-B176-5F531B934E05}" dt="2025-05-06T13:26:47.280" v="3089" actId="47"/>
        <pc:sldMkLst>
          <pc:docMk/>
          <pc:sldMk cId="2993717404" sldId="1179"/>
        </pc:sldMkLst>
      </pc:sldChg>
      <pc:sldChg chg="new del">
        <pc:chgData name="Zi Yun Zhang (CSI INTERFUSION INC)" userId="478c303d-c753-4ec6-8d16-649478a610c9" providerId="ADAL" clId="{C98AEF26-B185-47EF-B176-5F531B934E05}" dt="2025-05-06T13:26:47.323" v="3090" actId="47"/>
        <pc:sldMkLst>
          <pc:docMk/>
          <pc:sldMk cId="3955300085" sldId="1180"/>
        </pc:sldMkLst>
      </pc:sldChg>
      <pc:sldChg chg="new del">
        <pc:chgData name="Zi Yun Zhang (CSI INTERFUSION INC)" userId="478c303d-c753-4ec6-8d16-649478a610c9" providerId="ADAL" clId="{C98AEF26-B185-47EF-B176-5F531B934E05}" dt="2025-05-06T13:26:47.366" v="3091" actId="47"/>
        <pc:sldMkLst>
          <pc:docMk/>
          <pc:sldMk cId="2505970265" sldId="1181"/>
        </pc:sldMkLst>
      </pc:sldChg>
      <pc:sldChg chg="new del">
        <pc:chgData name="Zi Yun Zhang (CSI INTERFUSION INC)" userId="478c303d-c753-4ec6-8d16-649478a610c9" providerId="ADAL" clId="{C98AEF26-B185-47EF-B176-5F531B934E05}" dt="2025-05-06T13:26:47.424" v="3092" actId="47"/>
        <pc:sldMkLst>
          <pc:docMk/>
          <pc:sldMk cId="1469640217" sldId="1182"/>
        </pc:sldMkLst>
      </pc:sldChg>
      <pc:sldChg chg="new del">
        <pc:chgData name="Zi Yun Zhang (CSI INTERFUSION INC)" userId="478c303d-c753-4ec6-8d16-649478a610c9" providerId="ADAL" clId="{C98AEF26-B185-47EF-B176-5F531B934E05}" dt="2025-05-06T13:26:47.465" v="3093" actId="47"/>
        <pc:sldMkLst>
          <pc:docMk/>
          <pc:sldMk cId="1804846592" sldId="1183"/>
        </pc:sldMkLst>
      </pc:sldChg>
      <pc:sldChg chg="new del">
        <pc:chgData name="Zi Yun Zhang (CSI INTERFUSION INC)" userId="478c303d-c753-4ec6-8d16-649478a610c9" providerId="ADAL" clId="{C98AEF26-B185-47EF-B176-5F531B934E05}" dt="2025-05-06T13:26:47.506" v="3094" actId="47"/>
        <pc:sldMkLst>
          <pc:docMk/>
          <pc:sldMk cId="3391614128" sldId="1184"/>
        </pc:sldMkLst>
      </pc:sldChg>
      <pc:sldChg chg="new del">
        <pc:chgData name="Zi Yun Zhang (CSI INTERFUSION INC)" userId="478c303d-c753-4ec6-8d16-649478a610c9" providerId="ADAL" clId="{C98AEF26-B185-47EF-B176-5F531B934E05}" dt="2025-05-06T13:26:47.540" v="3095" actId="47"/>
        <pc:sldMkLst>
          <pc:docMk/>
          <pc:sldMk cId="421645379" sldId="1185"/>
        </pc:sldMkLst>
      </pc:sldChg>
      <pc:sldChg chg="new del">
        <pc:chgData name="Zi Yun Zhang (CSI INTERFUSION INC)" userId="478c303d-c753-4ec6-8d16-649478a610c9" providerId="ADAL" clId="{C98AEF26-B185-47EF-B176-5F531B934E05}" dt="2025-05-06T13:26:47.591" v="3096" actId="47"/>
        <pc:sldMkLst>
          <pc:docMk/>
          <pc:sldMk cId="1406560950" sldId="1186"/>
        </pc:sldMkLst>
      </pc:sldChg>
      <pc:sldChg chg="new del">
        <pc:chgData name="Zi Yun Zhang (CSI INTERFUSION INC)" userId="478c303d-c753-4ec6-8d16-649478a610c9" providerId="ADAL" clId="{C98AEF26-B185-47EF-B176-5F531B934E05}" dt="2025-05-06T13:26:47.637" v="3097" actId="47"/>
        <pc:sldMkLst>
          <pc:docMk/>
          <pc:sldMk cId="1479769272" sldId="1187"/>
        </pc:sldMkLst>
      </pc:sldChg>
      <pc:sldChg chg="new del">
        <pc:chgData name="Zi Yun Zhang (CSI INTERFUSION INC)" userId="478c303d-c753-4ec6-8d16-649478a610c9" providerId="ADAL" clId="{C98AEF26-B185-47EF-B176-5F531B934E05}" dt="2025-05-06T13:26:47.680" v="3098" actId="47"/>
        <pc:sldMkLst>
          <pc:docMk/>
          <pc:sldMk cId="3919745606" sldId="1188"/>
        </pc:sldMkLst>
      </pc:sldChg>
      <pc:sldChg chg="new del">
        <pc:chgData name="Zi Yun Zhang (CSI INTERFUSION INC)" userId="478c303d-c753-4ec6-8d16-649478a610c9" providerId="ADAL" clId="{C98AEF26-B185-47EF-B176-5F531B934E05}" dt="2025-05-06T13:26:47.724" v="3099" actId="47"/>
        <pc:sldMkLst>
          <pc:docMk/>
          <pc:sldMk cId="426594137" sldId="1189"/>
        </pc:sldMkLst>
      </pc:sldChg>
      <pc:sldChg chg="new del">
        <pc:chgData name="Zi Yun Zhang (CSI INTERFUSION INC)" userId="478c303d-c753-4ec6-8d16-649478a610c9" providerId="ADAL" clId="{C98AEF26-B185-47EF-B176-5F531B934E05}" dt="2025-05-06T13:26:47.769" v="3100" actId="47"/>
        <pc:sldMkLst>
          <pc:docMk/>
          <pc:sldMk cId="2721605161" sldId="1190"/>
        </pc:sldMkLst>
      </pc:sldChg>
      <pc:sldChg chg="new del">
        <pc:chgData name="Zi Yun Zhang (CSI INTERFUSION INC)" userId="478c303d-c753-4ec6-8d16-649478a610c9" providerId="ADAL" clId="{C98AEF26-B185-47EF-B176-5F531B934E05}" dt="2025-05-06T13:26:47.808" v="3101" actId="47"/>
        <pc:sldMkLst>
          <pc:docMk/>
          <pc:sldMk cId="3197088459" sldId="1191"/>
        </pc:sldMkLst>
      </pc:sldChg>
      <pc:sldChg chg="new del">
        <pc:chgData name="Zi Yun Zhang (CSI INTERFUSION INC)" userId="478c303d-c753-4ec6-8d16-649478a610c9" providerId="ADAL" clId="{C98AEF26-B185-47EF-B176-5F531B934E05}" dt="2025-05-06T13:26:47.856" v="3102" actId="47"/>
        <pc:sldMkLst>
          <pc:docMk/>
          <pc:sldMk cId="4183195430" sldId="1192"/>
        </pc:sldMkLst>
      </pc:sldChg>
      <pc:sldChg chg="new del">
        <pc:chgData name="Zi Yun Zhang (CSI INTERFUSION INC)" userId="478c303d-c753-4ec6-8d16-649478a610c9" providerId="ADAL" clId="{C98AEF26-B185-47EF-B176-5F531B934E05}" dt="2025-05-06T13:26:47.900" v="3103" actId="47"/>
        <pc:sldMkLst>
          <pc:docMk/>
          <pc:sldMk cId="831312966" sldId="1193"/>
        </pc:sldMkLst>
      </pc:sldChg>
      <pc:sldChg chg="new del">
        <pc:chgData name="Zi Yun Zhang (CSI INTERFUSION INC)" userId="478c303d-c753-4ec6-8d16-649478a610c9" providerId="ADAL" clId="{C98AEF26-B185-47EF-B176-5F531B934E05}" dt="2025-05-06T13:26:47.941" v="3104" actId="47"/>
        <pc:sldMkLst>
          <pc:docMk/>
          <pc:sldMk cId="3797852986" sldId="1194"/>
        </pc:sldMkLst>
      </pc:sldChg>
      <pc:sldChg chg="new del">
        <pc:chgData name="Zi Yun Zhang (CSI INTERFUSION INC)" userId="478c303d-c753-4ec6-8d16-649478a610c9" providerId="ADAL" clId="{C98AEF26-B185-47EF-B176-5F531B934E05}" dt="2025-05-06T13:26:47.985" v="3105" actId="47"/>
        <pc:sldMkLst>
          <pc:docMk/>
          <pc:sldMk cId="812032879" sldId="1195"/>
        </pc:sldMkLst>
      </pc:sldChg>
      <pc:sldChg chg="new del">
        <pc:chgData name="Zi Yun Zhang (CSI INTERFUSION INC)" userId="478c303d-c753-4ec6-8d16-649478a610c9" providerId="ADAL" clId="{C98AEF26-B185-47EF-B176-5F531B934E05}" dt="2025-05-06T13:26:48.015" v="3106" actId="47"/>
        <pc:sldMkLst>
          <pc:docMk/>
          <pc:sldMk cId="1094792254" sldId="1196"/>
        </pc:sldMkLst>
      </pc:sldChg>
      <pc:sldChg chg="new del">
        <pc:chgData name="Zi Yun Zhang (CSI INTERFUSION INC)" userId="478c303d-c753-4ec6-8d16-649478a610c9" providerId="ADAL" clId="{C98AEF26-B185-47EF-B176-5F531B934E05}" dt="2025-05-06T13:26:48.062" v="3107" actId="47"/>
        <pc:sldMkLst>
          <pc:docMk/>
          <pc:sldMk cId="1540590579" sldId="1197"/>
        </pc:sldMkLst>
      </pc:sldChg>
      <pc:sldChg chg="new del">
        <pc:chgData name="Zi Yun Zhang (CSI INTERFUSION INC)" userId="478c303d-c753-4ec6-8d16-649478a610c9" providerId="ADAL" clId="{C98AEF26-B185-47EF-B176-5F531B934E05}" dt="2025-05-06T13:26:48.113" v="3108" actId="47"/>
        <pc:sldMkLst>
          <pc:docMk/>
          <pc:sldMk cId="2425376564" sldId="1198"/>
        </pc:sldMkLst>
      </pc:sldChg>
      <pc:sldChg chg="new del">
        <pc:chgData name="Zi Yun Zhang (CSI INTERFUSION INC)" userId="478c303d-c753-4ec6-8d16-649478a610c9" providerId="ADAL" clId="{C98AEF26-B185-47EF-B176-5F531B934E05}" dt="2025-05-06T13:26:48.157" v="3109" actId="47"/>
        <pc:sldMkLst>
          <pc:docMk/>
          <pc:sldMk cId="3437254516" sldId="1199"/>
        </pc:sldMkLst>
      </pc:sldChg>
      <pc:sldChg chg="new del">
        <pc:chgData name="Zi Yun Zhang (CSI INTERFUSION INC)" userId="478c303d-c753-4ec6-8d16-649478a610c9" providerId="ADAL" clId="{C98AEF26-B185-47EF-B176-5F531B934E05}" dt="2025-05-06T13:26:48.188" v="3110" actId="47"/>
        <pc:sldMkLst>
          <pc:docMk/>
          <pc:sldMk cId="4132334885" sldId="1200"/>
        </pc:sldMkLst>
      </pc:sldChg>
      <pc:sldChg chg="new del">
        <pc:chgData name="Zi Yun Zhang (CSI INTERFUSION INC)" userId="478c303d-c753-4ec6-8d16-649478a610c9" providerId="ADAL" clId="{C98AEF26-B185-47EF-B176-5F531B934E05}" dt="2025-05-06T13:26:48.252" v="3111" actId="47"/>
        <pc:sldMkLst>
          <pc:docMk/>
          <pc:sldMk cId="3028601282" sldId="1201"/>
        </pc:sldMkLst>
      </pc:sldChg>
      <pc:sldChg chg="new del">
        <pc:chgData name="Zi Yun Zhang (CSI INTERFUSION INC)" userId="478c303d-c753-4ec6-8d16-649478a610c9" providerId="ADAL" clId="{C98AEF26-B185-47EF-B176-5F531B934E05}" dt="2025-05-06T13:26:48.299" v="3112" actId="47"/>
        <pc:sldMkLst>
          <pc:docMk/>
          <pc:sldMk cId="3500411655" sldId="1202"/>
        </pc:sldMkLst>
      </pc:sldChg>
      <pc:sldChg chg="new del">
        <pc:chgData name="Zi Yun Zhang (CSI INTERFUSION INC)" userId="478c303d-c753-4ec6-8d16-649478a610c9" providerId="ADAL" clId="{C98AEF26-B185-47EF-B176-5F531B934E05}" dt="2025-05-06T13:26:48.331" v="3113" actId="47"/>
        <pc:sldMkLst>
          <pc:docMk/>
          <pc:sldMk cId="2457312830" sldId="1203"/>
        </pc:sldMkLst>
      </pc:sldChg>
      <pc:sldChg chg="new del">
        <pc:chgData name="Zi Yun Zhang (CSI INTERFUSION INC)" userId="478c303d-c753-4ec6-8d16-649478a610c9" providerId="ADAL" clId="{C98AEF26-B185-47EF-B176-5F531B934E05}" dt="2025-05-06T13:26:48.385" v="3114" actId="47"/>
        <pc:sldMkLst>
          <pc:docMk/>
          <pc:sldMk cId="1438500746" sldId="1204"/>
        </pc:sldMkLst>
      </pc:sldChg>
      <pc:sldChg chg="new del">
        <pc:chgData name="Zi Yun Zhang (CSI INTERFUSION INC)" userId="478c303d-c753-4ec6-8d16-649478a610c9" providerId="ADAL" clId="{C98AEF26-B185-47EF-B176-5F531B934E05}" dt="2025-05-06T13:26:48.421" v="3115" actId="47"/>
        <pc:sldMkLst>
          <pc:docMk/>
          <pc:sldMk cId="1678391803" sldId="1205"/>
        </pc:sldMkLst>
      </pc:sldChg>
      <pc:sldChg chg="new del">
        <pc:chgData name="Zi Yun Zhang (CSI INTERFUSION INC)" userId="478c303d-c753-4ec6-8d16-649478a610c9" providerId="ADAL" clId="{C98AEF26-B185-47EF-B176-5F531B934E05}" dt="2025-05-06T13:26:48.458" v="3116" actId="47"/>
        <pc:sldMkLst>
          <pc:docMk/>
          <pc:sldMk cId="1705382428" sldId="1206"/>
        </pc:sldMkLst>
      </pc:sldChg>
      <pc:sldChg chg="new del">
        <pc:chgData name="Zi Yun Zhang (CSI INTERFUSION INC)" userId="478c303d-c753-4ec6-8d16-649478a610c9" providerId="ADAL" clId="{C98AEF26-B185-47EF-B176-5F531B934E05}" dt="2025-05-06T13:26:48.506" v="3117" actId="47"/>
        <pc:sldMkLst>
          <pc:docMk/>
          <pc:sldMk cId="730566660" sldId="1207"/>
        </pc:sldMkLst>
      </pc:sldChg>
      <pc:sldChg chg="new del">
        <pc:chgData name="Zi Yun Zhang (CSI INTERFUSION INC)" userId="478c303d-c753-4ec6-8d16-649478a610c9" providerId="ADAL" clId="{C98AEF26-B185-47EF-B176-5F531B934E05}" dt="2025-05-06T13:26:48.554" v="3118" actId="47"/>
        <pc:sldMkLst>
          <pc:docMk/>
          <pc:sldMk cId="1637374793" sldId="1208"/>
        </pc:sldMkLst>
      </pc:sldChg>
      <pc:sldChg chg="new del">
        <pc:chgData name="Zi Yun Zhang (CSI INTERFUSION INC)" userId="478c303d-c753-4ec6-8d16-649478a610c9" providerId="ADAL" clId="{C98AEF26-B185-47EF-B176-5F531B934E05}" dt="2025-05-06T13:26:48.602" v="3119" actId="47"/>
        <pc:sldMkLst>
          <pc:docMk/>
          <pc:sldMk cId="202423200" sldId="1209"/>
        </pc:sldMkLst>
      </pc:sldChg>
      <pc:sldChg chg="new del">
        <pc:chgData name="Zi Yun Zhang (CSI INTERFUSION INC)" userId="478c303d-c753-4ec6-8d16-649478a610c9" providerId="ADAL" clId="{C98AEF26-B185-47EF-B176-5F531B934E05}" dt="2025-05-06T13:26:48.644" v="3120" actId="47"/>
        <pc:sldMkLst>
          <pc:docMk/>
          <pc:sldMk cId="492986194" sldId="1210"/>
        </pc:sldMkLst>
      </pc:sldChg>
      <pc:sldChg chg="new del">
        <pc:chgData name="Zi Yun Zhang (CSI INTERFUSION INC)" userId="478c303d-c753-4ec6-8d16-649478a610c9" providerId="ADAL" clId="{C98AEF26-B185-47EF-B176-5F531B934E05}" dt="2025-05-06T13:26:48.689" v="3121" actId="47"/>
        <pc:sldMkLst>
          <pc:docMk/>
          <pc:sldMk cId="1510971739" sldId="1211"/>
        </pc:sldMkLst>
      </pc:sldChg>
      <pc:sldChg chg="new del">
        <pc:chgData name="Zi Yun Zhang (CSI INTERFUSION INC)" userId="478c303d-c753-4ec6-8d16-649478a610c9" providerId="ADAL" clId="{C98AEF26-B185-47EF-B176-5F531B934E05}" dt="2025-05-06T13:26:48.730" v="3122" actId="47"/>
        <pc:sldMkLst>
          <pc:docMk/>
          <pc:sldMk cId="2811856190" sldId="1212"/>
        </pc:sldMkLst>
      </pc:sldChg>
      <pc:sldChg chg="new del">
        <pc:chgData name="Zi Yun Zhang (CSI INTERFUSION INC)" userId="478c303d-c753-4ec6-8d16-649478a610c9" providerId="ADAL" clId="{C98AEF26-B185-47EF-B176-5F531B934E05}" dt="2025-05-06T13:26:48.771" v="3123" actId="47"/>
        <pc:sldMkLst>
          <pc:docMk/>
          <pc:sldMk cId="860064940" sldId="1213"/>
        </pc:sldMkLst>
      </pc:sldChg>
      <pc:sldChg chg="new del">
        <pc:chgData name="Zi Yun Zhang (CSI INTERFUSION INC)" userId="478c303d-c753-4ec6-8d16-649478a610c9" providerId="ADAL" clId="{C98AEF26-B185-47EF-B176-5F531B934E05}" dt="2025-05-06T13:26:48.808" v="3124" actId="47"/>
        <pc:sldMkLst>
          <pc:docMk/>
          <pc:sldMk cId="904389347" sldId="1214"/>
        </pc:sldMkLst>
      </pc:sldChg>
      <pc:sldChg chg="new del">
        <pc:chgData name="Zi Yun Zhang (CSI INTERFUSION INC)" userId="478c303d-c753-4ec6-8d16-649478a610c9" providerId="ADAL" clId="{C98AEF26-B185-47EF-B176-5F531B934E05}" dt="2025-05-06T13:26:48.855" v="3125" actId="47"/>
        <pc:sldMkLst>
          <pc:docMk/>
          <pc:sldMk cId="949506700" sldId="1215"/>
        </pc:sldMkLst>
      </pc:sldChg>
      <pc:sldChg chg="new del">
        <pc:chgData name="Zi Yun Zhang (CSI INTERFUSION INC)" userId="478c303d-c753-4ec6-8d16-649478a610c9" providerId="ADAL" clId="{C98AEF26-B185-47EF-B176-5F531B934E05}" dt="2025-05-06T13:26:48.902" v="3126" actId="47"/>
        <pc:sldMkLst>
          <pc:docMk/>
          <pc:sldMk cId="1153048995" sldId="1216"/>
        </pc:sldMkLst>
      </pc:sldChg>
      <pc:sldChg chg="new del">
        <pc:chgData name="Zi Yun Zhang (CSI INTERFUSION INC)" userId="478c303d-c753-4ec6-8d16-649478a610c9" providerId="ADAL" clId="{C98AEF26-B185-47EF-B176-5F531B934E05}" dt="2025-05-06T13:26:48.934" v="3127" actId="47"/>
        <pc:sldMkLst>
          <pc:docMk/>
          <pc:sldMk cId="860166771" sldId="1217"/>
        </pc:sldMkLst>
      </pc:sldChg>
      <pc:sldChg chg="new del">
        <pc:chgData name="Zi Yun Zhang (CSI INTERFUSION INC)" userId="478c303d-c753-4ec6-8d16-649478a610c9" providerId="ADAL" clId="{C98AEF26-B185-47EF-B176-5F531B934E05}" dt="2025-05-06T13:26:48.987" v="3128" actId="47"/>
        <pc:sldMkLst>
          <pc:docMk/>
          <pc:sldMk cId="1702702599" sldId="1218"/>
        </pc:sldMkLst>
      </pc:sldChg>
      <pc:sldChg chg="new del">
        <pc:chgData name="Zi Yun Zhang (CSI INTERFUSION INC)" userId="478c303d-c753-4ec6-8d16-649478a610c9" providerId="ADAL" clId="{C98AEF26-B185-47EF-B176-5F531B934E05}" dt="2025-05-06T13:26:49.029" v="3129" actId="47"/>
        <pc:sldMkLst>
          <pc:docMk/>
          <pc:sldMk cId="3819403271" sldId="1219"/>
        </pc:sldMkLst>
      </pc:sldChg>
      <pc:sldChg chg="new del">
        <pc:chgData name="Zi Yun Zhang (CSI INTERFUSION INC)" userId="478c303d-c753-4ec6-8d16-649478a610c9" providerId="ADAL" clId="{C98AEF26-B185-47EF-B176-5F531B934E05}" dt="2025-05-06T13:26:49.076" v="3130" actId="47"/>
        <pc:sldMkLst>
          <pc:docMk/>
          <pc:sldMk cId="369109714" sldId="1220"/>
        </pc:sldMkLst>
      </pc:sldChg>
      <pc:sldChg chg="new del">
        <pc:chgData name="Zi Yun Zhang (CSI INTERFUSION INC)" userId="478c303d-c753-4ec6-8d16-649478a610c9" providerId="ADAL" clId="{C98AEF26-B185-47EF-B176-5F531B934E05}" dt="2025-05-06T13:26:49.119" v="3131" actId="47"/>
        <pc:sldMkLst>
          <pc:docMk/>
          <pc:sldMk cId="3632263013" sldId="1221"/>
        </pc:sldMkLst>
      </pc:sldChg>
      <pc:sldChg chg="new del">
        <pc:chgData name="Zi Yun Zhang (CSI INTERFUSION INC)" userId="478c303d-c753-4ec6-8d16-649478a610c9" providerId="ADAL" clId="{C98AEF26-B185-47EF-B176-5F531B934E05}" dt="2025-05-06T13:26:49.156" v="3132" actId="47"/>
        <pc:sldMkLst>
          <pc:docMk/>
          <pc:sldMk cId="2264189509" sldId="1222"/>
        </pc:sldMkLst>
      </pc:sldChg>
      <pc:sldChg chg="new del">
        <pc:chgData name="Zi Yun Zhang (CSI INTERFUSION INC)" userId="478c303d-c753-4ec6-8d16-649478a610c9" providerId="ADAL" clId="{C98AEF26-B185-47EF-B176-5F531B934E05}" dt="2025-05-06T13:26:49.202" v="3133" actId="47"/>
        <pc:sldMkLst>
          <pc:docMk/>
          <pc:sldMk cId="3589145692" sldId="1223"/>
        </pc:sldMkLst>
      </pc:sldChg>
      <pc:sldChg chg="new del">
        <pc:chgData name="Zi Yun Zhang (CSI INTERFUSION INC)" userId="478c303d-c753-4ec6-8d16-649478a610c9" providerId="ADAL" clId="{C98AEF26-B185-47EF-B176-5F531B934E05}" dt="2025-05-06T13:26:49.258" v="3134" actId="47"/>
        <pc:sldMkLst>
          <pc:docMk/>
          <pc:sldMk cId="3157916210" sldId="1224"/>
        </pc:sldMkLst>
      </pc:sldChg>
      <pc:sldChg chg="new del">
        <pc:chgData name="Zi Yun Zhang (CSI INTERFUSION INC)" userId="478c303d-c753-4ec6-8d16-649478a610c9" providerId="ADAL" clId="{C98AEF26-B185-47EF-B176-5F531B934E05}" dt="2025-05-06T13:26:49.323" v="3135" actId="47"/>
        <pc:sldMkLst>
          <pc:docMk/>
          <pc:sldMk cId="2290506823" sldId="1225"/>
        </pc:sldMkLst>
      </pc:sldChg>
      <pc:sldChg chg="new del">
        <pc:chgData name="Zi Yun Zhang (CSI INTERFUSION INC)" userId="478c303d-c753-4ec6-8d16-649478a610c9" providerId="ADAL" clId="{C98AEF26-B185-47EF-B176-5F531B934E05}" dt="2025-05-06T13:26:49.372" v="3136" actId="47"/>
        <pc:sldMkLst>
          <pc:docMk/>
          <pc:sldMk cId="3057700286" sldId="1226"/>
        </pc:sldMkLst>
      </pc:sldChg>
      <pc:sldChg chg="new del">
        <pc:chgData name="Zi Yun Zhang (CSI INTERFUSION INC)" userId="478c303d-c753-4ec6-8d16-649478a610c9" providerId="ADAL" clId="{C98AEF26-B185-47EF-B176-5F531B934E05}" dt="2025-05-06T13:26:49.424" v="3137" actId="47"/>
        <pc:sldMkLst>
          <pc:docMk/>
          <pc:sldMk cId="777036277" sldId="1227"/>
        </pc:sldMkLst>
      </pc:sldChg>
      <pc:sldChg chg="new del">
        <pc:chgData name="Zi Yun Zhang (CSI INTERFUSION INC)" userId="478c303d-c753-4ec6-8d16-649478a610c9" providerId="ADAL" clId="{C98AEF26-B185-47EF-B176-5F531B934E05}" dt="2025-05-06T13:26:49.475" v="3138" actId="47"/>
        <pc:sldMkLst>
          <pc:docMk/>
          <pc:sldMk cId="125208808" sldId="1228"/>
        </pc:sldMkLst>
      </pc:sldChg>
      <pc:sldChg chg="new del">
        <pc:chgData name="Zi Yun Zhang (CSI INTERFUSION INC)" userId="478c303d-c753-4ec6-8d16-649478a610c9" providerId="ADAL" clId="{C98AEF26-B185-47EF-B176-5F531B934E05}" dt="2025-05-06T13:26:49.525" v="3139" actId="47"/>
        <pc:sldMkLst>
          <pc:docMk/>
          <pc:sldMk cId="85405830" sldId="1229"/>
        </pc:sldMkLst>
      </pc:sldChg>
      <pc:sldChg chg="new del">
        <pc:chgData name="Zi Yun Zhang (CSI INTERFUSION INC)" userId="478c303d-c753-4ec6-8d16-649478a610c9" providerId="ADAL" clId="{C98AEF26-B185-47EF-B176-5F531B934E05}" dt="2025-05-06T13:26:49.576" v="3140" actId="47"/>
        <pc:sldMkLst>
          <pc:docMk/>
          <pc:sldMk cId="2889011732" sldId="1230"/>
        </pc:sldMkLst>
      </pc:sldChg>
      <pc:sldChg chg="new del">
        <pc:chgData name="Zi Yun Zhang (CSI INTERFUSION INC)" userId="478c303d-c753-4ec6-8d16-649478a610c9" providerId="ADAL" clId="{C98AEF26-B185-47EF-B176-5F531B934E05}" dt="2025-05-06T13:26:49.631" v="3141" actId="47"/>
        <pc:sldMkLst>
          <pc:docMk/>
          <pc:sldMk cId="1040526183" sldId="1231"/>
        </pc:sldMkLst>
      </pc:sldChg>
      <pc:sldChg chg="new del">
        <pc:chgData name="Zi Yun Zhang (CSI INTERFUSION INC)" userId="478c303d-c753-4ec6-8d16-649478a610c9" providerId="ADAL" clId="{C98AEF26-B185-47EF-B176-5F531B934E05}" dt="2025-05-06T13:26:49.676" v="3142" actId="47"/>
        <pc:sldMkLst>
          <pc:docMk/>
          <pc:sldMk cId="2754146498" sldId="1232"/>
        </pc:sldMkLst>
      </pc:sldChg>
      <pc:sldChg chg="new del">
        <pc:chgData name="Zi Yun Zhang (CSI INTERFUSION INC)" userId="478c303d-c753-4ec6-8d16-649478a610c9" providerId="ADAL" clId="{C98AEF26-B185-47EF-B176-5F531B934E05}" dt="2025-05-06T13:26:49.740" v="3143" actId="47"/>
        <pc:sldMkLst>
          <pc:docMk/>
          <pc:sldMk cId="473659510" sldId="1233"/>
        </pc:sldMkLst>
      </pc:sldChg>
      <pc:sldChg chg="new del">
        <pc:chgData name="Zi Yun Zhang (CSI INTERFUSION INC)" userId="478c303d-c753-4ec6-8d16-649478a610c9" providerId="ADAL" clId="{C98AEF26-B185-47EF-B176-5F531B934E05}" dt="2025-05-06T13:26:49.788" v="3144" actId="47"/>
        <pc:sldMkLst>
          <pc:docMk/>
          <pc:sldMk cId="1471615041" sldId="1234"/>
        </pc:sldMkLst>
      </pc:sldChg>
      <pc:sldChg chg="new del">
        <pc:chgData name="Zi Yun Zhang (CSI INTERFUSION INC)" userId="478c303d-c753-4ec6-8d16-649478a610c9" providerId="ADAL" clId="{C98AEF26-B185-47EF-B176-5F531B934E05}" dt="2025-05-06T13:26:49.851" v="3145" actId="47"/>
        <pc:sldMkLst>
          <pc:docMk/>
          <pc:sldMk cId="3871837751" sldId="1235"/>
        </pc:sldMkLst>
      </pc:sldChg>
      <pc:sldChg chg="new del">
        <pc:chgData name="Zi Yun Zhang (CSI INTERFUSION INC)" userId="478c303d-c753-4ec6-8d16-649478a610c9" providerId="ADAL" clId="{C98AEF26-B185-47EF-B176-5F531B934E05}" dt="2025-05-06T13:26:49.899" v="3146" actId="47"/>
        <pc:sldMkLst>
          <pc:docMk/>
          <pc:sldMk cId="520187056" sldId="1236"/>
        </pc:sldMkLst>
      </pc:sldChg>
      <pc:sldChg chg="new del">
        <pc:chgData name="Zi Yun Zhang (CSI INTERFUSION INC)" userId="478c303d-c753-4ec6-8d16-649478a610c9" providerId="ADAL" clId="{C98AEF26-B185-47EF-B176-5F531B934E05}" dt="2025-05-06T13:26:49.961" v="3147" actId="47"/>
        <pc:sldMkLst>
          <pc:docMk/>
          <pc:sldMk cId="1534750944" sldId="1237"/>
        </pc:sldMkLst>
      </pc:sldChg>
      <pc:sldChg chg="new del">
        <pc:chgData name="Zi Yun Zhang (CSI INTERFUSION INC)" userId="478c303d-c753-4ec6-8d16-649478a610c9" providerId="ADAL" clId="{C98AEF26-B185-47EF-B176-5F531B934E05}" dt="2025-05-06T13:26:50.024" v="3148" actId="47"/>
        <pc:sldMkLst>
          <pc:docMk/>
          <pc:sldMk cId="2043725413" sldId="1238"/>
        </pc:sldMkLst>
      </pc:sldChg>
      <pc:sldChg chg="new del">
        <pc:chgData name="Zi Yun Zhang (CSI INTERFUSION INC)" userId="478c303d-c753-4ec6-8d16-649478a610c9" providerId="ADAL" clId="{C98AEF26-B185-47EF-B176-5F531B934E05}" dt="2025-05-06T13:26:50.089" v="3149" actId="47"/>
        <pc:sldMkLst>
          <pc:docMk/>
          <pc:sldMk cId="2685102791" sldId="1239"/>
        </pc:sldMkLst>
      </pc:sldChg>
      <pc:sldChg chg="new del">
        <pc:chgData name="Zi Yun Zhang (CSI INTERFUSION INC)" userId="478c303d-c753-4ec6-8d16-649478a610c9" providerId="ADAL" clId="{C98AEF26-B185-47EF-B176-5F531B934E05}" dt="2025-05-06T13:26:50.135" v="3150" actId="47"/>
        <pc:sldMkLst>
          <pc:docMk/>
          <pc:sldMk cId="2651736876" sldId="1240"/>
        </pc:sldMkLst>
      </pc:sldChg>
      <pc:sldChg chg="new del">
        <pc:chgData name="Zi Yun Zhang (CSI INTERFUSION INC)" userId="478c303d-c753-4ec6-8d16-649478a610c9" providerId="ADAL" clId="{C98AEF26-B185-47EF-B176-5F531B934E05}" dt="2025-05-06T13:26:50.220" v="3151" actId="47"/>
        <pc:sldMkLst>
          <pc:docMk/>
          <pc:sldMk cId="2030526342" sldId="1241"/>
        </pc:sldMkLst>
      </pc:sldChg>
      <pc:sldChg chg="new del">
        <pc:chgData name="Zi Yun Zhang (CSI INTERFUSION INC)" userId="478c303d-c753-4ec6-8d16-649478a610c9" providerId="ADAL" clId="{C98AEF26-B185-47EF-B176-5F531B934E05}" dt="2025-05-06T13:26:50.296" v="3152" actId="47"/>
        <pc:sldMkLst>
          <pc:docMk/>
          <pc:sldMk cId="46215583" sldId="1242"/>
        </pc:sldMkLst>
      </pc:sldChg>
      <pc:sldChg chg="new del">
        <pc:chgData name="Zi Yun Zhang (CSI INTERFUSION INC)" userId="478c303d-c753-4ec6-8d16-649478a610c9" providerId="ADAL" clId="{C98AEF26-B185-47EF-B176-5F531B934E05}" dt="2025-05-06T13:26:50.362" v="3153" actId="47"/>
        <pc:sldMkLst>
          <pc:docMk/>
          <pc:sldMk cId="823413443" sldId="1243"/>
        </pc:sldMkLst>
      </pc:sldChg>
      <pc:sldChg chg="new del">
        <pc:chgData name="Zi Yun Zhang (CSI INTERFUSION INC)" userId="478c303d-c753-4ec6-8d16-649478a610c9" providerId="ADAL" clId="{C98AEF26-B185-47EF-B176-5F531B934E05}" dt="2025-05-06T13:26:50.425" v="3154" actId="47"/>
        <pc:sldMkLst>
          <pc:docMk/>
          <pc:sldMk cId="762230482" sldId="1244"/>
        </pc:sldMkLst>
      </pc:sldChg>
      <pc:sldChg chg="new del">
        <pc:chgData name="Zi Yun Zhang (CSI INTERFUSION INC)" userId="478c303d-c753-4ec6-8d16-649478a610c9" providerId="ADAL" clId="{C98AEF26-B185-47EF-B176-5F531B934E05}" dt="2025-05-06T13:26:50.485" v="3155" actId="47"/>
        <pc:sldMkLst>
          <pc:docMk/>
          <pc:sldMk cId="3474947032" sldId="1245"/>
        </pc:sldMkLst>
      </pc:sldChg>
      <pc:sldChg chg="new del">
        <pc:chgData name="Zi Yun Zhang (CSI INTERFUSION INC)" userId="478c303d-c753-4ec6-8d16-649478a610c9" providerId="ADAL" clId="{C98AEF26-B185-47EF-B176-5F531B934E05}" dt="2025-05-06T13:26:50.546" v="3156" actId="47"/>
        <pc:sldMkLst>
          <pc:docMk/>
          <pc:sldMk cId="961979873" sldId="1246"/>
        </pc:sldMkLst>
      </pc:sldChg>
      <pc:sldChg chg="new del">
        <pc:chgData name="Zi Yun Zhang (CSI INTERFUSION INC)" userId="478c303d-c753-4ec6-8d16-649478a610c9" providerId="ADAL" clId="{C98AEF26-B185-47EF-B176-5F531B934E05}" dt="2025-05-06T13:26:50.604" v="3157" actId="47"/>
        <pc:sldMkLst>
          <pc:docMk/>
          <pc:sldMk cId="2836325530" sldId="1247"/>
        </pc:sldMkLst>
      </pc:sldChg>
      <pc:sldChg chg="new del">
        <pc:chgData name="Zi Yun Zhang (CSI INTERFUSION INC)" userId="478c303d-c753-4ec6-8d16-649478a610c9" providerId="ADAL" clId="{C98AEF26-B185-47EF-B176-5F531B934E05}" dt="2025-05-06T13:26:50.657" v="3158" actId="47"/>
        <pc:sldMkLst>
          <pc:docMk/>
          <pc:sldMk cId="1304825988" sldId="1248"/>
        </pc:sldMkLst>
      </pc:sldChg>
      <pc:sldChg chg="new del">
        <pc:chgData name="Zi Yun Zhang (CSI INTERFUSION INC)" userId="478c303d-c753-4ec6-8d16-649478a610c9" providerId="ADAL" clId="{C98AEF26-B185-47EF-B176-5F531B934E05}" dt="2025-05-06T13:26:50.713" v="3159" actId="47"/>
        <pc:sldMkLst>
          <pc:docMk/>
          <pc:sldMk cId="3840249774" sldId="1249"/>
        </pc:sldMkLst>
      </pc:sldChg>
      <pc:sldChg chg="new del">
        <pc:chgData name="Zi Yun Zhang (CSI INTERFUSION INC)" userId="478c303d-c753-4ec6-8d16-649478a610c9" providerId="ADAL" clId="{C98AEF26-B185-47EF-B176-5F531B934E05}" dt="2025-05-06T13:26:50.769" v="3160" actId="47"/>
        <pc:sldMkLst>
          <pc:docMk/>
          <pc:sldMk cId="1207095176" sldId="1250"/>
        </pc:sldMkLst>
      </pc:sldChg>
      <pc:sldChg chg="new del">
        <pc:chgData name="Zi Yun Zhang (CSI INTERFUSION INC)" userId="478c303d-c753-4ec6-8d16-649478a610c9" providerId="ADAL" clId="{C98AEF26-B185-47EF-B176-5F531B934E05}" dt="2025-05-06T13:26:50.833" v="3161" actId="47"/>
        <pc:sldMkLst>
          <pc:docMk/>
          <pc:sldMk cId="4096022427" sldId="1251"/>
        </pc:sldMkLst>
      </pc:sldChg>
      <pc:sldChg chg="new del">
        <pc:chgData name="Zi Yun Zhang (CSI INTERFUSION INC)" userId="478c303d-c753-4ec6-8d16-649478a610c9" providerId="ADAL" clId="{C98AEF26-B185-47EF-B176-5F531B934E05}" dt="2025-05-06T13:26:50.888" v="3162" actId="47"/>
        <pc:sldMkLst>
          <pc:docMk/>
          <pc:sldMk cId="2973769959" sldId="1252"/>
        </pc:sldMkLst>
      </pc:sldChg>
      <pc:sldChg chg="new del">
        <pc:chgData name="Zi Yun Zhang (CSI INTERFUSION INC)" userId="478c303d-c753-4ec6-8d16-649478a610c9" providerId="ADAL" clId="{C98AEF26-B185-47EF-B176-5F531B934E05}" dt="2025-05-06T13:26:50.946" v="3163" actId="47"/>
        <pc:sldMkLst>
          <pc:docMk/>
          <pc:sldMk cId="1770263672" sldId="1253"/>
        </pc:sldMkLst>
      </pc:sldChg>
      <pc:sldChg chg="new del">
        <pc:chgData name="Zi Yun Zhang (CSI INTERFUSION INC)" userId="478c303d-c753-4ec6-8d16-649478a610c9" providerId="ADAL" clId="{C98AEF26-B185-47EF-B176-5F531B934E05}" dt="2025-05-06T13:26:51" v="3164" actId="47"/>
        <pc:sldMkLst>
          <pc:docMk/>
          <pc:sldMk cId="654671348" sldId="1254"/>
        </pc:sldMkLst>
      </pc:sldChg>
      <pc:sldChg chg="new del">
        <pc:chgData name="Zi Yun Zhang (CSI INTERFUSION INC)" userId="478c303d-c753-4ec6-8d16-649478a610c9" providerId="ADAL" clId="{C98AEF26-B185-47EF-B176-5F531B934E05}" dt="2025-05-06T13:26:51.056" v="3165" actId="47"/>
        <pc:sldMkLst>
          <pc:docMk/>
          <pc:sldMk cId="3125393766" sldId="1255"/>
        </pc:sldMkLst>
      </pc:sldChg>
      <pc:sldChg chg="new del">
        <pc:chgData name="Zi Yun Zhang (CSI INTERFUSION INC)" userId="478c303d-c753-4ec6-8d16-649478a610c9" providerId="ADAL" clId="{C98AEF26-B185-47EF-B176-5F531B934E05}" dt="2025-05-06T13:26:51.116" v="3166" actId="47"/>
        <pc:sldMkLst>
          <pc:docMk/>
          <pc:sldMk cId="3437702013" sldId="1256"/>
        </pc:sldMkLst>
      </pc:sldChg>
      <pc:sldChg chg="new del">
        <pc:chgData name="Zi Yun Zhang (CSI INTERFUSION INC)" userId="478c303d-c753-4ec6-8d16-649478a610c9" providerId="ADAL" clId="{C98AEF26-B185-47EF-B176-5F531B934E05}" dt="2025-05-06T13:26:51.164" v="3167" actId="47"/>
        <pc:sldMkLst>
          <pc:docMk/>
          <pc:sldMk cId="3912669647" sldId="1257"/>
        </pc:sldMkLst>
      </pc:sldChg>
      <pc:sldChg chg="new del">
        <pc:chgData name="Zi Yun Zhang (CSI INTERFUSION INC)" userId="478c303d-c753-4ec6-8d16-649478a610c9" providerId="ADAL" clId="{C98AEF26-B185-47EF-B176-5F531B934E05}" dt="2025-05-06T13:26:51.264" v="3168" actId="47"/>
        <pc:sldMkLst>
          <pc:docMk/>
          <pc:sldMk cId="2500201356" sldId="1258"/>
        </pc:sldMkLst>
      </pc:sldChg>
      <pc:sldChg chg="new del">
        <pc:chgData name="Zi Yun Zhang (CSI INTERFUSION INC)" userId="478c303d-c753-4ec6-8d16-649478a610c9" providerId="ADAL" clId="{C98AEF26-B185-47EF-B176-5F531B934E05}" dt="2025-05-06T13:26:51.321" v="3169" actId="47"/>
        <pc:sldMkLst>
          <pc:docMk/>
          <pc:sldMk cId="2761617879" sldId="1259"/>
        </pc:sldMkLst>
      </pc:sldChg>
      <pc:sldChg chg="new del">
        <pc:chgData name="Zi Yun Zhang (CSI INTERFUSION INC)" userId="478c303d-c753-4ec6-8d16-649478a610c9" providerId="ADAL" clId="{C98AEF26-B185-47EF-B176-5F531B934E05}" dt="2025-05-06T13:26:51.380" v="3170" actId="47"/>
        <pc:sldMkLst>
          <pc:docMk/>
          <pc:sldMk cId="1940737463" sldId="1260"/>
        </pc:sldMkLst>
      </pc:sldChg>
      <pc:sldChg chg="new del">
        <pc:chgData name="Zi Yun Zhang (CSI INTERFUSION INC)" userId="478c303d-c753-4ec6-8d16-649478a610c9" providerId="ADAL" clId="{C98AEF26-B185-47EF-B176-5F531B934E05}" dt="2025-05-06T13:26:51.448" v="3171" actId="47"/>
        <pc:sldMkLst>
          <pc:docMk/>
          <pc:sldMk cId="2314496275" sldId="1261"/>
        </pc:sldMkLst>
      </pc:sldChg>
      <pc:sldChg chg="new del">
        <pc:chgData name="Zi Yun Zhang (CSI INTERFUSION INC)" userId="478c303d-c753-4ec6-8d16-649478a610c9" providerId="ADAL" clId="{C98AEF26-B185-47EF-B176-5F531B934E05}" dt="2025-05-06T13:26:51.496" v="3172" actId="47"/>
        <pc:sldMkLst>
          <pc:docMk/>
          <pc:sldMk cId="4054110979" sldId="1262"/>
        </pc:sldMkLst>
      </pc:sldChg>
      <pc:sldChg chg="new del">
        <pc:chgData name="Zi Yun Zhang (CSI INTERFUSION INC)" userId="478c303d-c753-4ec6-8d16-649478a610c9" providerId="ADAL" clId="{C98AEF26-B185-47EF-B176-5F531B934E05}" dt="2025-05-06T13:26:51.705" v="3173" actId="47"/>
        <pc:sldMkLst>
          <pc:docMk/>
          <pc:sldMk cId="3014228349" sldId="1263"/>
        </pc:sldMkLst>
      </pc:sldChg>
      <pc:sldChg chg="new del">
        <pc:chgData name="Zi Yun Zhang (CSI INTERFUSION INC)" userId="478c303d-c753-4ec6-8d16-649478a610c9" providerId="ADAL" clId="{C98AEF26-B185-47EF-B176-5F531B934E05}" dt="2025-05-06T13:26:51.765" v="3174" actId="47"/>
        <pc:sldMkLst>
          <pc:docMk/>
          <pc:sldMk cId="1662959611" sldId="1264"/>
        </pc:sldMkLst>
      </pc:sldChg>
      <pc:sldChg chg="new del">
        <pc:chgData name="Zi Yun Zhang (CSI INTERFUSION INC)" userId="478c303d-c753-4ec6-8d16-649478a610c9" providerId="ADAL" clId="{C98AEF26-B185-47EF-B176-5F531B934E05}" dt="2025-05-06T13:26:51.840" v="3175" actId="47"/>
        <pc:sldMkLst>
          <pc:docMk/>
          <pc:sldMk cId="603364635" sldId="1265"/>
        </pc:sldMkLst>
      </pc:sldChg>
      <pc:sldChg chg="new del">
        <pc:chgData name="Zi Yun Zhang (CSI INTERFUSION INC)" userId="478c303d-c753-4ec6-8d16-649478a610c9" providerId="ADAL" clId="{C98AEF26-B185-47EF-B176-5F531B934E05}" dt="2025-05-06T13:26:51.905" v="3176" actId="47"/>
        <pc:sldMkLst>
          <pc:docMk/>
          <pc:sldMk cId="1647418447" sldId="1266"/>
        </pc:sldMkLst>
      </pc:sldChg>
      <pc:sldChg chg="new del">
        <pc:chgData name="Zi Yun Zhang (CSI INTERFUSION INC)" userId="478c303d-c753-4ec6-8d16-649478a610c9" providerId="ADAL" clId="{C98AEF26-B185-47EF-B176-5F531B934E05}" dt="2025-05-06T13:26:51.955" v="3177" actId="47"/>
        <pc:sldMkLst>
          <pc:docMk/>
          <pc:sldMk cId="2375075735" sldId="1267"/>
        </pc:sldMkLst>
      </pc:sldChg>
      <pc:sldChg chg="new del">
        <pc:chgData name="Zi Yun Zhang (CSI INTERFUSION INC)" userId="478c303d-c753-4ec6-8d16-649478a610c9" providerId="ADAL" clId="{C98AEF26-B185-47EF-B176-5F531B934E05}" dt="2025-05-06T13:26:52.050" v="3178" actId="47"/>
        <pc:sldMkLst>
          <pc:docMk/>
          <pc:sldMk cId="2790996119" sldId="1268"/>
        </pc:sldMkLst>
      </pc:sldChg>
      <pc:sldChg chg="new del">
        <pc:chgData name="Zi Yun Zhang (CSI INTERFUSION INC)" userId="478c303d-c753-4ec6-8d16-649478a610c9" providerId="ADAL" clId="{C98AEF26-B185-47EF-B176-5F531B934E05}" dt="2025-05-06T13:26:52.115" v="3179" actId="47"/>
        <pc:sldMkLst>
          <pc:docMk/>
          <pc:sldMk cId="3627632849" sldId="1269"/>
        </pc:sldMkLst>
      </pc:sldChg>
      <pc:sldChg chg="new del">
        <pc:chgData name="Zi Yun Zhang (CSI INTERFUSION INC)" userId="478c303d-c753-4ec6-8d16-649478a610c9" providerId="ADAL" clId="{C98AEF26-B185-47EF-B176-5F531B934E05}" dt="2025-05-06T13:26:52.192" v="3180" actId="47"/>
        <pc:sldMkLst>
          <pc:docMk/>
          <pc:sldMk cId="2204115305" sldId="1270"/>
        </pc:sldMkLst>
      </pc:sldChg>
      <pc:sldChg chg="new del">
        <pc:chgData name="Zi Yun Zhang (CSI INTERFUSION INC)" userId="478c303d-c753-4ec6-8d16-649478a610c9" providerId="ADAL" clId="{C98AEF26-B185-47EF-B176-5F531B934E05}" dt="2025-05-06T13:26:57.141" v="3182" actId="47"/>
        <pc:sldMkLst>
          <pc:docMk/>
          <pc:sldMk cId="2035181665" sldId="1271"/>
        </pc:sldMkLst>
      </pc:sldChg>
      <pc:sldChg chg="new del">
        <pc:chgData name="Zi Yun Zhang (CSI INTERFUSION INC)" userId="478c303d-c753-4ec6-8d16-649478a610c9" providerId="ADAL" clId="{C98AEF26-B185-47EF-B176-5F531B934E05}" dt="2025-05-06T13:26:57.199" v="3183" actId="47"/>
        <pc:sldMkLst>
          <pc:docMk/>
          <pc:sldMk cId="3226413345" sldId="1272"/>
        </pc:sldMkLst>
      </pc:sldChg>
      <pc:sldChg chg="new del">
        <pc:chgData name="Zi Yun Zhang (CSI INTERFUSION INC)" userId="478c303d-c753-4ec6-8d16-649478a610c9" providerId="ADAL" clId="{C98AEF26-B185-47EF-B176-5F531B934E05}" dt="2025-05-06T13:26:57.249" v="3184" actId="47"/>
        <pc:sldMkLst>
          <pc:docMk/>
          <pc:sldMk cId="3113027299" sldId="1273"/>
        </pc:sldMkLst>
      </pc:sldChg>
      <pc:sldChg chg="new del">
        <pc:chgData name="Zi Yun Zhang (CSI INTERFUSION INC)" userId="478c303d-c753-4ec6-8d16-649478a610c9" providerId="ADAL" clId="{C98AEF26-B185-47EF-B176-5F531B934E05}" dt="2025-05-06T13:26:57.289" v="3185" actId="47"/>
        <pc:sldMkLst>
          <pc:docMk/>
          <pc:sldMk cId="2028823014" sldId="1274"/>
        </pc:sldMkLst>
      </pc:sldChg>
      <pc:sldChg chg="new del">
        <pc:chgData name="Zi Yun Zhang (CSI INTERFUSION INC)" userId="478c303d-c753-4ec6-8d16-649478a610c9" providerId="ADAL" clId="{C98AEF26-B185-47EF-B176-5F531B934E05}" dt="2025-05-06T13:26:57.338" v="3186" actId="47"/>
        <pc:sldMkLst>
          <pc:docMk/>
          <pc:sldMk cId="1121642890" sldId="1275"/>
        </pc:sldMkLst>
      </pc:sldChg>
      <pc:sldChg chg="new del">
        <pc:chgData name="Zi Yun Zhang (CSI INTERFUSION INC)" userId="478c303d-c753-4ec6-8d16-649478a610c9" providerId="ADAL" clId="{C98AEF26-B185-47EF-B176-5F531B934E05}" dt="2025-05-06T13:26:57.380" v="3187" actId="47"/>
        <pc:sldMkLst>
          <pc:docMk/>
          <pc:sldMk cId="147996288" sldId="1276"/>
        </pc:sldMkLst>
      </pc:sldChg>
      <pc:sldChg chg="new del">
        <pc:chgData name="Zi Yun Zhang (CSI INTERFUSION INC)" userId="478c303d-c753-4ec6-8d16-649478a610c9" providerId="ADAL" clId="{C98AEF26-B185-47EF-B176-5F531B934E05}" dt="2025-05-06T13:26:57.418" v="3188" actId="47"/>
        <pc:sldMkLst>
          <pc:docMk/>
          <pc:sldMk cId="940504179" sldId="1277"/>
        </pc:sldMkLst>
      </pc:sldChg>
      <pc:sldChg chg="new del">
        <pc:chgData name="Zi Yun Zhang (CSI INTERFUSION INC)" userId="478c303d-c753-4ec6-8d16-649478a610c9" providerId="ADAL" clId="{C98AEF26-B185-47EF-B176-5F531B934E05}" dt="2025-05-06T13:26:57.463" v="3189" actId="47"/>
        <pc:sldMkLst>
          <pc:docMk/>
          <pc:sldMk cId="1466816284" sldId="1278"/>
        </pc:sldMkLst>
      </pc:sldChg>
      <pc:sldChg chg="new del">
        <pc:chgData name="Zi Yun Zhang (CSI INTERFUSION INC)" userId="478c303d-c753-4ec6-8d16-649478a610c9" providerId="ADAL" clId="{C98AEF26-B185-47EF-B176-5F531B934E05}" dt="2025-05-06T13:26:57.503" v="3190" actId="47"/>
        <pc:sldMkLst>
          <pc:docMk/>
          <pc:sldMk cId="2303442615" sldId="1279"/>
        </pc:sldMkLst>
      </pc:sldChg>
      <pc:sldChg chg="new del">
        <pc:chgData name="Zi Yun Zhang (CSI INTERFUSION INC)" userId="478c303d-c753-4ec6-8d16-649478a610c9" providerId="ADAL" clId="{C98AEF26-B185-47EF-B176-5F531B934E05}" dt="2025-05-06T13:26:57.540" v="3191" actId="47"/>
        <pc:sldMkLst>
          <pc:docMk/>
          <pc:sldMk cId="2813036295" sldId="1280"/>
        </pc:sldMkLst>
      </pc:sldChg>
      <pc:sldChg chg="new del">
        <pc:chgData name="Zi Yun Zhang (CSI INTERFUSION INC)" userId="478c303d-c753-4ec6-8d16-649478a610c9" providerId="ADAL" clId="{C98AEF26-B185-47EF-B176-5F531B934E05}" dt="2025-05-06T13:26:57.580" v="3192" actId="47"/>
        <pc:sldMkLst>
          <pc:docMk/>
          <pc:sldMk cId="2055856817" sldId="1281"/>
        </pc:sldMkLst>
      </pc:sldChg>
      <pc:sldChg chg="new del">
        <pc:chgData name="Zi Yun Zhang (CSI INTERFUSION INC)" userId="478c303d-c753-4ec6-8d16-649478a610c9" providerId="ADAL" clId="{C98AEF26-B185-47EF-B176-5F531B934E05}" dt="2025-05-06T13:26:57.623" v="3193" actId="47"/>
        <pc:sldMkLst>
          <pc:docMk/>
          <pc:sldMk cId="2895014980" sldId="1282"/>
        </pc:sldMkLst>
      </pc:sldChg>
      <pc:sldChg chg="new del">
        <pc:chgData name="Zi Yun Zhang (CSI INTERFUSION INC)" userId="478c303d-c753-4ec6-8d16-649478a610c9" providerId="ADAL" clId="{C98AEF26-B185-47EF-B176-5F531B934E05}" dt="2025-05-06T13:26:57.661" v="3194" actId="47"/>
        <pc:sldMkLst>
          <pc:docMk/>
          <pc:sldMk cId="1959763298" sldId="1283"/>
        </pc:sldMkLst>
      </pc:sldChg>
      <pc:sldChg chg="new del">
        <pc:chgData name="Zi Yun Zhang (CSI INTERFUSION INC)" userId="478c303d-c753-4ec6-8d16-649478a610c9" providerId="ADAL" clId="{C98AEF26-B185-47EF-B176-5F531B934E05}" dt="2025-05-06T13:26:57.715" v="3195" actId="47"/>
        <pc:sldMkLst>
          <pc:docMk/>
          <pc:sldMk cId="1546473118" sldId="1284"/>
        </pc:sldMkLst>
      </pc:sldChg>
      <pc:sldChg chg="new del">
        <pc:chgData name="Zi Yun Zhang (CSI INTERFUSION INC)" userId="478c303d-c753-4ec6-8d16-649478a610c9" providerId="ADAL" clId="{C98AEF26-B185-47EF-B176-5F531B934E05}" dt="2025-05-06T13:26:57.762" v="3196" actId="47"/>
        <pc:sldMkLst>
          <pc:docMk/>
          <pc:sldMk cId="4062581808" sldId="1285"/>
        </pc:sldMkLst>
      </pc:sldChg>
      <pc:sldChg chg="new del">
        <pc:chgData name="Zi Yun Zhang (CSI INTERFUSION INC)" userId="478c303d-c753-4ec6-8d16-649478a610c9" providerId="ADAL" clId="{C98AEF26-B185-47EF-B176-5F531B934E05}" dt="2025-05-06T13:26:57.801" v="3197" actId="47"/>
        <pc:sldMkLst>
          <pc:docMk/>
          <pc:sldMk cId="73174379" sldId="1286"/>
        </pc:sldMkLst>
      </pc:sldChg>
      <pc:sldChg chg="new del">
        <pc:chgData name="Zi Yun Zhang (CSI INTERFUSION INC)" userId="478c303d-c753-4ec6-8d16-649478a610c9" providerId="ADAL" clId="{C98AEF26-B185-47EF-B176-5F531B934E05}" dt="2025-05-06T13:26:57.845" v="3198" actId="47"/>
        <pc:sldMkLst>
          <pc:docMk/>
          <pc:sldMk cId="2093211100" sldId="1287"/>
        </pc:sldMkLst>
      </pc:sldChg>
      <pc:sldChg chg="new del">
        <pc:chgData name="Zi Yun Zhang (CSI INTERFUSION INC)" userId="478c303d-c753-4ec6-8d16-649478a610c9" providerId="ADAL" clId="{C98AEF26-B185-47EF-B176-5F531B934E05}" dt="2025-05-06T13:26:57.887" v="3199" actId="47"/>
        <pc:sldMkLst>
          <pc:docMk/>
          <pc:sldMk cId="1753421720" sldId="1288"/>
        </pc:sldMkLst>
      </pc:sldChg>
      <pc:sldChg chg="new del">
        <pc:chgData name="Zi Yun Zhang (CSI INTERFUSION INC)" userId="478c303d-c753-4ec6-8d16-649478a610c9" providerId="ADAL" clId="{C98AEF26-B185-47EF-B176-5F531B934E05}" dt="2025-05-06T13:26:57.936" v="3200" actId="47"/>
        <pc:sldMkLst>
          <pc:docMk/>
          <pc:sldMk cId="2231393226" sldId="1289"/>
        </pc:sldMkLst>
      </pc:sldChg>
      <pc:sldChg chg="new del">
        <pc:chgData name="Zi Yun Zhang (CSI INTERFUSION INC)" userId="478c303d-c753-4ec6-8d16-649478a610c9" providerId="ADAL" clId="{C98AEF26-B185-47EF-B176-5F531B934E05}" dt="2025-05-06T13:26:57.972" v="3201" actId="47"/>
        <pc:sldMkLst>
          <pc:docMk/>
          <pc:sldMk cId="4150300271" sldId="1290"/>
        </pc:sldMkLst>
      </pc:sldChg>
      <pc:sldChg chg="new del">
        <pc:chgData name="Zi Yun Zhang (CSI INTERFUSION INC)" userId="478c303d-c753-4ec6-8d16-649478a610c9" providerId="ADAL" clId="{C98AEF26-B185-47EF-B176-5F531B934E05}" dt="2025-05-06T13:26:58.039" v="3202" actId="47"/>
        <pc:sldMkLst>
          <pc:docMk/>
          <pc:sldMk cId="1377716325" sldId="1291"/>
        </pc:sldMkLst>
      </pc:sldChg>
      <pc:sldChg chg="new del">
        <pc:chgData name="Zi Yun Zhang (CSI INTERFUSION INC)" userId="478c303d-c753-4ec6-8d16-649478a610c9" providerId="ADAL" clId="{C98AEF26-B185-47EF-B176-5F531B934E05}" dt="2025-05-06T13:26:58.085" v="3203" actId="47"/>
        <pc:sldMkLst>
          <pc:docMk/>
          <pc:sldMk cId="4158290269" sldId="1292"/>
        </pc:sldMkLst>
      </pc:sldChg>
      <pc:sldChg chg="new del">
        <pc:chgData name="Zi Yun Zhang (CSI INTERFUSION INC)" userId="478c303d-c753-4ec6-8d16-649478a610c9" providerId="ADAL" clId="{C98AEF26-B185-47EF-B176-5F531B934E05}" dt="2025-05-06T13:26:58.132" v="3204" actId="47"/>
        <pc:sldMkLst>
          <pc:docMk/>
          <pc:sldMk cId="760401768" sldId="1293"/>
        </pc:sldMkLst>
      </pc:sldChg>
      <pc:sldChg chg="new del">
        <pc:chgData name="Zi Yun Zhang (CSI INTERFUSION INC)" userId="478c303d-c753-4ec6-8d16-649478a610c9" providerId="ADAL" clId="{C98AEF26-B185-47EF-B176-5F531B934E05}" dt="2025-05-06T13:26:58.192" v="3205" actId="47"/>
        <pc:sldMkLst>
          <pc:docMk/>
          <pc:sldMk cId="14389346" sldId="1294"/>
        </pc:sldMkLst>
      </pc:sldChg>
      <pc:sldChg chg="new del">
        <pc:chgData name="Zi Yun Zhang (CSI INTERFUSION INC)" userId="478c303d-c753-4ec6-8d16-649478a610c9" providerId="ADAL" clId="{C98AEF26-B185-47EF-B176-5F531B934E05}" dt="2025-05-06T13:26:58.237" v="3206" actId="47"/>
        <pc:sldMkLst>
          <pc:docMk/>
          <pc:sldMk cId="4146338858" sldId="1295"/>
        </pc:sldMkLst>
      </pc:sldChg>
      <pc:sldChg chg="new del">
        <pc:chgData name="Zi Yun Zhang (CSI INTERFUSION INC)" userId="478c303d-c753-4ec6-8d16-649478a610c9" providerId="ADAL" clId="{C98AEF26-B185-47EF-B176-5F531B934E05}" dt="2025-05-06T13:26:58.287" v="3207" actId="47"/>
        <pc:sldMkLst>
          <pc:docMk/>
          <pc:sldMk cId="3668334288" sldId="1296"/>
        </pc:sldMkLst>
      </pc:sldChg>
      <pc:sldChg chg="new del">
        <pc:chgData name="Zi Yun Zhang (CSI INTERFUSION INC)" userId="478c303d-c753-4ec6-8d16-649478a610c9" providerId="ADAL" clId="{C98AEF26-B185-47EF-B176-5F531B934E05}" dt="2025-05-06T13:26:58.335" v="3208" actId="47"/>
        <pc:sldMkLst>
          <pc:docMk/>
          <pc:sldMk cId="951315439" sldId="1297"/>
        </pc:sldMkLst>
      </pc:sldChg>
      <pc:sldChg chg="new del">
        <pc:chgData name="Zi Yun Zhang (CSI INTERFUSION INC)" userId="478c303d-c753-4ec6-8d16-649478a610c9" providerId="ADAL" clId="{C98AEF26-B185-47EF-B176-5F531B934E05}" dt="2025-05-06T13:26:58.386" v="3209" actId="47"/>
        <pc:sldMkLst>
          <pc:docMk/>
          <pc:sldMk cId="4275117030" sldId="1298"/>
        </pc:sldMkLst>
      </pc:sldChg>
      <pc:sldChg chg="new del">
        <pc:chgData name="Zi Yun Zhang (CSI INTERFUSION INC)" userId="478c303d-c753-4ec6-8d16-649478a610c9" providerId="ADAL" clId="{C98AEF26-B185-47EF-B176-5F531B934E05}" dt="2025-05-06T13:26:58.480" v="3210" actId="47"/>
        <pc:sldMkLst>
          <pc:docMk/>
          <pc:sldMk cId="311970791" sldId="1299"/>
        </pc:sldMkLst>
      </pc:sldChg>
      <pc:sldChg chg="new del">
        <pc:chgData name="Zi Yun Zhang (CSI INTERFUSION INC)" userId="478c303d-c753-4ec6-8d16-649478a610c9" providerId="ADAL" clId="{C98AEF26-B185-47EF-B176-5F531B934E05}" dt="2025-05-06T13:26:58.529" v="3211" actId="47"/>
        <pc:sldMkLst>
          <pc:docMk/>
          <pc:sldMk cId="53839935" sldId="1300"/>
        </pc:sldMkLst>
      </pc:sldChg>
      <pc:sldChg chg="new del">
        <pc:chgData name="Zi Yun Zhang (CSI INTERFUSION INC)" userId="478c303d-c753-4ec6-8d16-649478a610c9" providerId="ADAL" clId="{C98AEF26-B185-47EF-B176-5F531B934E05}" dt="2025-05-06T13:26:58.581" v="3212" actId="47"/>
        <pc:sldMkLst>
          <pc:docMk/>
          <pc:sldMk cId="1964136694" sldId="1301"/>
        </pc:sldMkLst>
      </pc:sldChg>
      <pc:sldChg chg="new del">
        <pc:chgData name="Zi Yun Zhang (CSI INTERFUSION INC)" userId="478c303d-c753-4ec6-8d16-649478a610c9" providerId="ADAL" clId="{C98AEF26-B185-47EF-B176-5F531B934E05}" dt="2025-05-06T13:26:58.622" v="3213" actId="47"/>
        <pc:sldMkLst>
          <pc:docMk/>
          <pc:sldMk cId="415939051" sldId="1302"/>
        </pc:sldMkLst>
      </pc:sldChg>
      <pc:sldChg chg="new del">
        <pc:chgData name="Zi Yun Zhang (CSI INTERFUSION INC)" userId="478c303d-c753-4ec6-8d16-649478a610c9" providerId="ADAL" clId="{C98AEF26-B185-47EF-B176-5F531B934E05}" dt="2025-05-06T13:26:58.668" v="3214" actId="47"/>
        <pc:sldMkLst>
          <pc:docMk/>
          <pc:sldMk cId="2645294456" sldId="1303"/>
        </pc:sldMkLst>
      </pc:sldChg>
      <pc:sldChg chg="new del">
        <pc:chgData name="Zi Yun Zhang (CSI INTERFUSION INC)" userId="478c303d-c753-4ec6-8d16-649478a610c9" providerId="ADAL" clId="{C98AEF26-B185-47EF-B176-5F531B934E05}" dt="2025-05-06T13:26:58.730" v="3215" actId="47"/>
        <pc:sldMkLst>
          <pc:docMk/>
          <pc:sldMk cId="406117866" sldId="1304"/>
        </pc:sldMkLst>
      </pc:sldChg>
      <pc:sldChg chg="new del">
        <pc:chgData name="Zi Yun Zhang (CSI INTERFUSION INC)" userId="478c303d-c753-4ec6-8d16-649478a610c9" providerId="ADAL" clId="{C98AEF26-B185-47EF-B176-5F531B934E05}" dt="2025-05-06T13:26:58.782" v="3216" actId="47"/>
        <pc:sldMkLst>
          <pc:docMk/>
          <pc:sldMk cId="850813520" sldId="1305"/>
        </pc:sldMkLst>
      </pc:sldChg>
      <pc:sldChg chg="new del">
        <pc:chgData name="Zi Yun Zhang (CSI INTERFUSION INC)" userId="478c303d-c753-4ec6-8d16-649478a610c9" providerId="ADAL" clId="{C98AEF26-B185-47EF-B176-5F531B934E05}" dt="2025-05-06T13:26:58.829" v="3217" actId="47"/>
        <pc:sldMkLst>
          <pc:docMk/>
          <pc:sldMk cId="2203789495" sldId="1306"/>
        </pc:sldMkLst>
      </pc:sldChg>
      <pc:sldChg chg="new del">
        <pc:chgData name="Zi Yun Zhang (CSI INTERFUSION INC)" userId="478c303d-c753-4ec6-8d16-649478a610c9" providerId="ADAL" clId="{C98AEF26-B185-47EF-B176-5F531B934E05}" dt="2025-05-06T13:26:58.879" v="3218" actId="47"/>
        <pc:sldMkLst>
          <pc:docMk/>
          <pc:sldMk cId="1199698016" sldId="1307"/>
        </pc:sldMkLst>
      </pc:sldChg>
      <pc:sldChg chg="new del">
        <pc:chgData name="Zi Yun Zhang (CSI INTERFUSION INC)" userId="478c303d-c753-4ec6-8d16-649478a610c9" providerId="ADAL" clId="{C98AEF26-B185-47EF-B176-5F531B934E05}" dt="2025-05-06T13:26:58.920" v="3219" actId="47"/>
        <pc:sldMkLst>
          <pc:docMk/>
          <pc:sldMk cId="2344637068" sldId="1308"/>
        </pc:sldMkLst>
      </pc:sldChg>
      <pc:sldChg chg="new del">
        <pc:chgData name="Zi Yun Zhang (CSI INTERFUSION INC)" userId="478c303d-c753-4ec6-8d16-649478a610c9" providerId="ADAL" clId="{C98AEF26-B185-47EF-B176-5F531B934E05}" dt="2025-05-06T13:26:58.980" v="3220" actId="47"/>
        <pc:sldMkLst>
          <pc:docMk/>
          <pc:sldMk cId="2923256833" sldId="1309"/>
        </pc:sldMkLst>
      </pc:sldChg>
      <pc:sldChg chg="new del">
        <pc:chgData name="Zi Yun Zhang (CSI INTERFUSION INC)" userId="478c303d-c753-4ec6-8d16-649478a610c9" providerId="ADAL" clId="{C98AEF26-B185-47EF-B176-5F531B934E05}" dt="2025-05-06T13:26:59.016" v="3221" actId="47"/>
        <pc:sldMkLst>
          <pc:docMk/>
          <pc:sldMk cId="2520363603" sldId="1310"/>
        </pc:sldMkLst>
      </pc:sldChg>
      <pc:sldChg chg="new del">
        <pc:chgData name="Zi Yun Zhang (CSI INTERFUSION INC)" userId="478c303d-c753-4ec6-8d16-649478a610c9" providerId="ADAL" clId="{C98AEF26-B185-47EF-B176-5F531B934E05}" dt="2025-05-06T13:26:59.097" v="3222" actId="47"/>
        <pc:sldMkLst>
          <pc:docMk/>
          <pc:sldMk cId="1086946723" sldId="1311"/>
        </pc:sldMkLst>
      </pc:sldChg>
      <pc:sldChg chg="new del">
        <pc:chgData name="Zi Yun Zhang (CSI INTERFUSION INC)" userId="478c303d-c753-4ec6-8d16-649478a610c9" providerId="ADAL" clId="{C98AEF26-B185-47EF-B176-5F531B934E05}" dt="2025-05-06T13:26:59.154" v="3223" actId="47"/>
        <pc:sldMkLst>
          <pc:docMk/>
          <pc:sldMk cId="2443504091" sldId="1312"/>
        </pc:sldMkLst>
      </pc:sldChg>
      <pc:sldChg chg="new del">
        <pc:chgData name="Zi Yun Zhang (CSI INTERFUSION INC)" userId="478c303d-c753-4ec6-8d16-649478a610c9" providerId="ADAL" clId="{C98AEF26-B185-47EF-B176-5F531B934E05}" dt="2025-05-06T13:26:59.208" v="3224" actId="47"/>
        <pc:sldMkLst>
          <pc:docMk/>
          <pc:sldMk cId="1037165460" sldId="1313"/>
        </pc:sldMkLst>
      </pc:sldChg>
      <pc:sldChg chg="new del">
        <pc:chgData name="Zi Yun Zhang (CSI INTERFUSION INC)" userId="478c303d-c753-4ec6-8d16-649478a610c9" providerId="ADAL" clId="{C98AEF26-B185-47EF-B176-5F531B934E05}" dt="2025-05-06T13:26:59.259" v="3225" actId="47"/>
        <pc:sldMkLst>
          <pc:docMk/>
          <pc:sldMk cId="3909362760" sldId="1314"/>
        </pc:sldMkLst>
      </pc:sldChg>
      <pc:sldChg chg="new del">
        <pc:chgData name="Zi Yun Zhang (CSI INTERFUSION INC)" userId="478c303d-c753-4ec6-8d16-649478a610c9" providerId="ADAL" clId="{C98AEF26-B185-47EF-B176-5F531B934E05}" dt="2025-05-06T13:26:59.316" v="3226" actId="47"/>
        <pc:sldMkLst>
          <pc:docMk/>
          <pc:sldMk cId="3455299271" sldId="1315"/>
        </pc:sldMkLst>
      </pc:sldChg>
      <pc:sldChg chg="new del">
        <pc:chgData name="Zi Yun Zhang (CSI INTERFUSION INC)" userId="478c303d-c753-4ec6-8d16-649478a610c9" providerId="ADAL" clId="{C98AEF26-B185-47EF-B176-5F531B934E05}" dt="2025-05-06T13:26:59.364" v="3227" actId="47"/>
        <pc:sldMkLst>
          <pc:docMk/>
          <pc:sldMk cId="3881463691" sldId="1316"/>
        </pc:sldMkLst>
      </pc:sldChg>
      <pc:sldChg chg="new del">
        <pc:chgData name="Zi Yun Zhang (CSI INTERFUSION INC)" userId="478c303d-c753-4ec6-8d16-649478a610c9" providerId="ADAL" clId="{C98AEF26-B185-47EF-B176-5F531B934E05}" dt="2025-05-06T13:26:59.411" v="3228" actId="47"/>
        <pc:sldMkLst>
          <pc:docMk/>
          <pc:sldMk cId="1863193518" sldId="1317"/>
        </pc:sldMkLst>
      </pc:sldChg>
      <pc:sldChg chg="new del">
        <pc:chgData name="Zi Yun Zhang (CSI INTERFUSION INC)" userId="478c303d-c753-4ec6-8d16-649478a610c9" providerId="ADAL" clId="{C98AEF26-B185-47EF-B176-5F531B934E05}" dt="2025-05-06T13:26:59.469" v="3229" actId="47"/>
        <pc:sldMkLst>
          <pc:docMk/>
          <pc:sldMk cId="2244681512" sldId="1318"/>
        </pc:sldMkLst>
      </pc:sldChg>
      <pc:sldChg chg="new del">
        <pc:chgData name="Zi Yun Zhang (CSI INTERFUSION INC)" userId="478c303d-c753-4ec6-8d16-649478a610c9" providerId="ADAL" clId="{C98AEF26-B185-47EF-B176-5F531B934E05}" dt="2025-05-06T13:26:59.507" v="3230" actId="47"/>
        <pc:sldMkLst>
          <pc:docMk/>
          <pc:sldMk cId="3465017062" sldId="1319"/>
        </pc:sldMkLst>
      </pc:sldChg>
      <pc:sldChg chg="new del">
        <pc:chgData name="Zi Yun Zhang (CSI INTERFUSION INC)" userId="478c303d-c753-4ec6-8d16-649478a610c9" providerId="ADAL" clId="{C98AEF26-B185-47EF-B176-5F531B934E05}" dt="2025-05-06T13:26:59.568" v="3231" actId="47"/>
        <pc:sldMkLst>
          <pc:docMk/>
          <pc:sldMk cId="4262154077" sldId="1320"/>
        </pc:sldMkLst>
      </pc:sldChg>
      <pc:sldChg chg="new del">
        <pc:chgData name="Zi Yun Zhang (CSI INTERFUSION INC)" userId="478c303d-c753-4ec6-8d16-649478a610c9" providerId="ADAL" clId="{C98AEF26-B185-47EF-B176-5F531B934E05}" dt="2025-05-06T13:26:59.616" v="3232" actId="47"/>
        <pc:sldMkLst>
          <pc:docMk/>
          <pc:sldMk cId="2564116666" sldId="1321"/>
        </pc:sldMkLst>
      </pc:sldChg>
      <pc:sldChg chg="new del">
        <pc:chgData name="Zi Yun Zhang (CSI INTERFUSION INC)" userId="478c303d-c753-4ec6-8d16-649478a610c9" providerId="ADAL" clId="{C98AEF26-B185-47EF-B176-5F531B934E05}" dt="2025-05-06T13:26:59.664" v="3233" actId="47"/>
        <pc:sldMkLst>
          <pc:docMk/>
          <pc:sldMk cId="1481426391" sldId="1322"/>
        </pc:sldMkLst>
      </pc:sldChg>
      <pc:sldChg chg="new del">
        <pc:chgData name="Zi Yun Zhang (CSI INTERFUSION INC)" userId="478c303d-c753-4ec6-8d16-649478a610c9" providerId="ADAL" clId="{C98AEF26-B185-47EF-B176-5F531B934E05}" dt="2025-05-06T13:26:59.716" v="3234" actId="47"/>
        <pc:sldMkLst>
          <pc:docMk/>
          <pc:sldMk cId="1547149170" sldId="1323"/>
        </pc:sldMkLst>
      </pc:sldChg>
      <pc:sldChg chg="new del">
        <pc:chgData name="Zi Yun Zhang (CSI INTERFUSION INC)" userId="478c303d-c753-4ec6-8d16-649478a610c9" providerId="ADAL" clId="{C98AEF26-B185-47EF-B176-5F531B934E05}" dt="2025-05-06T13:26:59.785" v="3235" actId="47"/>
        <pc:sldMkLst>
          <pc:docMk/>
          <pc:sldMk cId="3948252856" sldId="1324"/>
        </pc:sldMkLst>
      </pc:sldChg>
      <pc:sldChg chg="new del">
        <pc:chgData name="Zi Yun Zhang (CSI INTERFUSION INC)" userId="478c303d-c753-4ec6-8d16-649478a610c9" providerId="ADAL" clId="{C98AEF26-B185-47EF-B176-5F531B934E05}" dt="2025-05-06T13:26:59.839" v="3236" actId="47"/>
        <pc:sldMkLst>
          <pc:docMk/>
          <pc:sldMk cId="456431450" sldId="1325"/>
        </pc:sldMkLst>
      </pc:sldChg>
      <pc:sldChg chg="new del">
        <pc:chgData name="Zi Yun Zhang (CSI INTERFUSION INC)" userId="478c303d-c753-4ec6-8d16-649478a610c9" providerId="ADAL" clId="{C98AEF26-B185-47EF-B176-5F531B934E05}" dt="2025-05-06T13:26:59.887" v="3237" actId="47"/>
        <pc:sldMkLst>
          <pc:docMk/>
          <pc:sldMk cId="4023575282" sldId="1326"/>
        </pc:sldMkLst>
      </pc:sldChg>
      <pc:sldChg chg="new del">
        <pc:chgData name="Zi Yun Zhang (CSI INTERFUSION INC)" userId="478c303d-c753-4ec6-8d16-649478a610c9" providerId="ADAL" clId="{C98AEF26-B185-47EF-B176-5F531B934E05}" dt="2025-05-06T13:26:59.935" v="3238" actId="47"/>
        <pc:sldMkLst>
          <pc:docMk/>
          <pc:sldMk cId="3095219730" sldId="1327"/>
        </pc:sldMkLst>
      </pc:sldChg>
      <pc:sldChg chg="new del">
        <pc:chgData name="Zi Yun Zhang (CSI INTERFUSION INC)" userId="478c303d-c753-4ec6-8d16-649478a610c9" providerId="ADAL" clId="{C98AEF26-B185-47EF-B176-5F531B934E05}" dt="2025-05-06T13:26:59.986" v="3239" actId="47"/>
        <pc:sldMkLst>
          <pc:docMk/>
          <pc:sldMk cId="1174692493" sldId="1328"/>
        </pc:sldMkLst>
      </pc:sldChg>
      <pc:sldChg chg="new del">
        <pc:chgData name="Zi Yun Zhang (CSI INTERFUSION INC)" userId="478c303d-c753-4ec6-8d16-649478a610c9" providerId="ADAL" clId="{C98AEF26-B185-47EF-B176-5F531B934E05}" dt="2025-05-06T13:27:00.030" v="3240" actId="47"/>
        <pc:sldMkLst>
          <pc:docMk/>
          <pc:sldMk cId="3539765170" sldId="1329"/>
        </pc:sldMkLst>
      </pc:sldChg>
      <pc:sldChg chg="new del">
        <pc:chgData name="Zi Yun Zhang (CSI INTERFUSION INC)" userId="478c303d-c753-4ec6-8d16-649478a610c9" providerId="ADAL" clId="{C98AEF26-B185-47EF-B176-5F531B934E05}" dt="2025-05-06T13:27:00.087" v="3241" actId="47"/>
        <pc:sldMkLst>
          <pc:docMk/>
          <pc:sldMk cId="40937568" sldId="1330"/>
        </pc:sldMkLst>
      </pc:sldChg>
      <pc:sldChg chg="new del">
        <pc:chgData name="Zi Yun Zhang (CSI INTERFUSION INC)" userId="478c303d-c753-4ec6-8d16-649478a610c9" providerId="ADAL" clId="{C98AEF26-B185-47EF-B176-5F531B934E05}" dt="2025-05-06T13:27:00.153" v="3242" actId="47"/>
        <pc:sldMkLst>
          <pc:docMk/>
          <pc:sldMk cId="3021676542" sldId="1331"/>
        </pc:sldMkLst>
      </pc:sldChg>
      <pc:sldChg chg="new del">
        <pc:chgData name="Zi Yun Zhang (CSI INTERFUSION INC)" userId="478c303d-c753-4ec6-8d16-649478a610c9" providerId="ADAL" clId="{C98AEF26-B185-47EF-B176-5F531B934E05}" dt="2025-05-06T13:27:00.189" v="3243" actId="47"/>
        <pc:sldMkLst>
          <pc:docMk/>
          <pc:sldMk cId="3690605957" sldId="1332"/>
        </pc:sldMkLst>
      </pc:sldChg>
      <pc:sldChg chg="new del">
        <pc:chgData name="Zi Yun Zhang (CSI INTERFUSION INC)" userId="478c303d-c753-4ec6-8d16-649478a610c9" providerId="ADAL" clId="{C98AEF26-B185-47EF-B176-5F531B934E05}" dt="2025-05-06T13:27:00.236" v="3244" actId="47"/>
        <pc:sldMkLst>
          <pc:docMk/>
          <pc:sldMk cId="1285941011" sldId="1333"/>
        </pc:sldMkLst>
      </pc:sldChg>
      <pc:sldChg chg="new del">
        <pc:chgData name="Zi Yun Zhang (CSI INTERFUSION INC)" userId="478c303d-c753-4ec6-8d16-649478a610c9" providerId="ADAL" clId="{C98AEF26-B185-47EF-B176-5F531B934E05}" dt="2025-05-06T13:27:00.297" v="3245" actId="47"/>
        <pc:sldMkLst>
          <pc:docMk/>
          <pc:sldMk cId="1667549898" sldId="1334"/>
        </pc:sldMkLst>
      </pc:sldChg>
      <pc:sldChg chg="new del">
        <pc:chgData name="Zi Yun Zhang (CSI INTERFUSION INC)" userId="478c303d-c753-4ec6-8d16-649478a610c9" providerId="ADAL" clId="{C98AEF26-B185-47EF-B176-5F531B934E05}" dt="2025-05-06T13:27:00.347" v="3246" actId="47"/>
        <pc:sldMkLst>
          <pc:docMk/>
          <pc:sldMk cId="614150694" sldId="1335"/>
        </pc:sldMkLst>
      </pc:sldChg>
      <pc:sldChg chg="new del">
        <pc:chgData name="Zi Yun Zhang (CSI INTERFUSION INC)" userId="478c303d-c753-4ec6-8d16-649478a610c9" providerId="ADAL" clId="{C98AEF26-B185-47EF-B176-5F531B934E05}" dt="2025-05-06T13:27:00.395" v="3247" actId="47"/>
        <pc:sldMkLst>
          <pc:docMk/>
          <pc:sldMk cId="2423608414" sldId="1336"/>
        </pc:sldMkLst>
      </pc:sldChg>
      <pc:sldChg chg="new del">
        <pc:chgData name="Zi Yun Zhang (CSI INTERFUSION INC)" userId="478c303d-c753-4ec6-8d16-649478a610c9" providerId="ADAL" clId="{C98AEF26-B185-47EF-B176-5F531B934E05}" dt="2025-05-06T13:27:00.443" v="3248" actId="47"/>
        <pc:sldMkLst>
          <pc:docMk/>
          <pc:sldMk cId="925374117" sldId="1337"/>
        </pc:sldMkLst>
      </pc:sldChg>
      <pc:sldChg chg="new del">
        <pc:chgData name="Zi Yun Zhang (CSI INTERFUSION INC)" userId="478c303d-c753-4ec6-8d16-649478a610c9" providerId="ADAL" clId="{C98AEF26-B185-47EF-B176-5F531B934E05}" dt="2025-05-06T13:27:00.507" v="3249" actId="47"/>
        <pc:sldMkLst>
          <pc:docMk/>
          <pc:sldMk cId="3986444688" sldId="1338"/>
        </pc:sldMkLst>
      </pc:sldChg>
      <pc:sldChg chg="new del">
        <pc:chgData name="Zi Yun Zhang (CSI INTERFUSION INC)" userId="478c303d-c753-4ec6-8d16-649478a610c9" providerId="ADAL" clId="{C98AEF26-B185-47EF-B176-5F531B934E05}" dt="2025-05-06T13:27:00.554" v="3250" actId="47"/>
        <pc:sldMkLst>
          <pc:docMk/>
          <pc:sldMk cId="517013601" sldId="1339"/>
        </pc:sldMkLst>
      </pc:sldChg>
      <pc:sldChg chg="new del">
        <pc:chgData name="Zi Yun Zhang (CSI INTERFUSION INC)" userId="478c303d-c753-4ec6-8d16-649478a610c9" providerId="ADAL" clId="{C98AEF26-B185-47EF-B176-5F531B934E05}" dt="2025-05-06T13:27:00.607" v="3251" actId="47"/>
        <pc:sldMkLst>
          <pc:docMk/>
          <pc:sldMk cId="4121538627" sldId="1340"/>
        </pc:sldMkLst>
      </pc:sldChg>
      <pc:sldChg chg="new del">
        <pc:chgData name="Zi Yun Zhang (CSI INTERFUSION INC)" userId="478c303d-c753-4ec6-8d16-649478a610c9" providerId="ADAL" clId="{C98AEF26-B185-47EF-B176-5F531B934E05}" dt="2025-05-06T13:27:00.658" v="3252" actId="47"/>
        <pc:sldMkLst>
          <pc:docMk/>
          <pc:sldMk cId="2871279734" sldId="1341"/>
        </pc:sldMkLst>
      </pc:sldChg>
      <pc:sldChg chg="new del">
        <pc:chgData name="Zi Yun Zhang (CSI INTERFUSION INC)" userId="478c303d-c753-4ec6-8d16-649478a610c9" providerId="ADAL" clId="{C98AEF26-B185-47EF-B176-5F531B934E05}" dt="2025-05-06T13:27:00.708" v="3253" actId="47"/>
        <pc:sldMkLst>
          <pc:docMk/>
          <pc:sldMk cId="1568414820" sldId="1342"/>
        </pc:sldMkLst>
      </pc:sldChg>
      <pc:sldChg chg="new del">
        <pc:chgData name="Zi Yun Zhang (CSI INTERFUSION INC)" userId="478c303d-c753-4ec6-8d16-649478a610c9" providerId="ADAL" clId="{C98AEF26-B185-47EF-B176-5F531B934E05}" dt="2025-05-06T13:27:00.745" v="3254" actId="47"/>
        <pc:sldMkLst>
          <pc:docMk/>
          <pc:sldMk cId="1354357733" sldId="1343"/>
        </pc:sldMkLst>
      </pc:sldChg>
      <pc:sldChg chg="new del">
        <pc:chgData name="Zi Yun Zhang (CSI INTERFUSION INC)" userId="478c303d-c753-4ec6-8d16-649478a610c9" providerId="ADAL" clId="{C98AEF26-B185-47EF-B176-5F531B934E05}" dt="2025-05-06T13:27:00.827" v="3255" actId="47"/>
        <pc:sldMkLst>
          <pc:docMk/>
          <pc:sldMk cId="1777166418" sldId="1344"/>
        </pc:sldMkLst>
      </pc:sldChg>
      <pc:sldChg chg="new del">
        <pc:chgData name="Zi Yun Zhang (CSI INTERFUSION INC)" userId="478c303d-c753-4ec6-8d16-649478a610c9" providerId="ADAL" clId="{C98AEF26-B185-47EF-B176-5F531B934E05}" dt="2025-05-06T13:27:00.871" v="3256" actId="47"/>
        <pc:sldMkLst>
          <pc:docMk/>
          <pc:sldMk cId="1075915783" sldId="1345"/>
        </pc:sldMkLst>
      </pc:sldChg>
      <pc:sldChg chg="new del">
        <pc:chgData name="Zi Yun Zhang (CSI INTERFUSION INC)" userId="478c303d-c753-4ec6-8d16-649478a610c9" providerId="ADAL" clId="{C98AEF26-B185-47EF-B176-5F531B934E05}" dt="2025-05-06T13:27:00.934" v="3257" actId="47"/>
        <pc:sldMkLst>
          <pc:docMk/>
          <pc:sldMk cId="415306416" sldId="1346"/>
        </pc:sldMkLst>
      </pc:sldChg>
      <pc:sldChg chg="new del">
        <pc:chgData name="Zi Yun Zhang (CSI INTERFUSION INC)" userId="478c303d-c753-4ec6-8d16-649478a610c9" providerId="ADAL" clId="{C98AEF26-B185-47EF-B176-5F531B934E05}" dt="2025-05-06T13:27:00.982" v="3258" actId="47"/>
        <pc:sldMkLst>
          <pc:docMk/>
          <pc:sldMk cId="3962400978" sldId="1347"/>
        </pc:sldMkLst>
      </pc:sldChg>
      <pc:sldChg chg="new del">
        <pc:chgData name="Zi Yun Zhang (CSI INTERFUSION INC)" userId="478c303d-c753-4ec6-8d16-649478a610c9" providerId="ADAL" clId="{C98AEF26-B185-47EF-B176-5F531B934E05}" dt="2025-05-06T13:27:01.030" v="3259" actId="47"/>
        <pc:sldMkLst>
          <pc:docMk/>
          <pc:sldMk cId="1877361186" sldId="1348"/>
        </pc:sldMkLst>
      </pc:sldChg>
      <pc:sldChg chg="new del">
        <pc:chgData name="Zi Yun Zhang (CSI INTERFUSION INC)" userId="478c303d-c753-4ec6-8d16-649478a610c9" providerId="ADAL" clId="{C98AEF26-B185-47EF-B176-5F531B934E05}" dt="2025-05-06T13:27:01.078" v="3260" actId="47"/>
        <pc:sldMkLst>
          <pc:docMk/>
          <pc:sldMk cId="3376812634" sldId="1349"/>
        </pc:sldMkLst>
      </pc:sldChg>
      <pc:sldChg chg="new del">
        <pc:chgData name="Zi Yun Zhang (CSI INTERFUSION INC)" userId="478c303d-c753-4ec6-8d16-649478a610c9" providerId="ADAL" clId="{C98AEF26-B185-47EF-B176-5F531B934E05}" dt="2025-05-06T13:27:01.125" v="3261" actId="47"/>
        <pc:sldMkLst>
          <pc:docMk/>
          <pc:sldMk cId="347112822" sldId="1350"/>
        </pc:sldMkLst>
      </pc:sldChg>
      <pc:sldChg chg="new del">
        <pc:chgData name="Zi Yun Zhang (CSI INTERFUSION INC)" userId="478c303d-c753-4ec6-8d16-649478a610c9" providerId="ADAL" clId="{C98AEF26-B185-47EF-B176-5F531B934E05}" dt="2025-05-06T13:27:01.173" v="3262" actId="47"/>
        <pc:sldMkLst>
          <pc:docMk/>
          <pc:sldMk cId="3821241718" sldId="1351"/>
        </pc:sldMkLst>
      </pc:sldChg>
      <pc:sldChg chg="new del">
        <pc:chgData name="Zi Yun Zhang (CSI INTERFUSION INC)" userId="478c303d-c753-4ec6-8d16-649478a610c9" providerId="ADAL" clId="{C98AEF26-B185-47EF-B176-5F531B934E05}" dt="2025-05-06T13:27:01.236" v="3263" actId="47"/>
        <pc:sldMkLst>
          <pc:docMk/>
          <pc:sldMk cId="3440492492" sldId="1352"/>
        </pc:sldMkLst>
      </pc:sldChg>
      <pc:sldChg chg="new del">
        <pc:chgData name="Zi Yun Zhang (CSI INTERFUSION INC)" userId="478c303d-c753-4ec6-8d16-649478a610c9" providerId="ADAL" clId="{C98AEF26-B185-47EF-B176-5F531B934E05}" dt="2025-05-06T13:27:01.283" v="3264" actId="47"/>
        <pc:sldMkLst>
          <pc:docMk/>
          <pc:sldMk cId="4293214613" sldId="1353"/>
        </pc:sldMkLst>
      </pc:sldChg>
      <pc:sldChg chg="new del">
        <pc:chgData name="Zi Yun Zhang (CSI INTERFUSION INC)" userId="478c303d-c753-4ec6-8d16-649478a610c9" providerId="ADAL" clId="{C98AEF26-B185-47EF-B176-5F531B934E05}" dt="2025-05-06T13:27:01.331" v="3265" actId="47"/>
        <pc:sldMkLst>
          <pc:docMk/>
          <pc:sldMk cId="3573473620" sldId="1354"/>
        </pc:sldMkLst>
      </pc:sldChg>
      <pc:sldChg chg="new del">
        <pc:chgData name="Zi Yun Zhang (CSI INTERFUSION INC)" userId="478c303d-c753-4ec6-8d16-649478a610c9" providerId="ADAL" clId="{C98AEF26-B185-47EF-B176-5F531B934E05}" dt="2025-05-06T13:27:01.379" v="3266" actId="47"/>
        <pc:sldMkLst>
          <pc:docMk/>
          <pc:sldMk cId="2075429991" sldId="1355"/>
        </pc:sldMkLst>
      </pc:sldChg>
      <pc:sldChg chg="new del">
        <pc:chgData name="Zi Yun Zhang (CSI INTERFUSION INC)" userId="478c303d-c753-4ec6-8d16-649478a610c9" providerId="ADAL" clId="{C98AEF26-B185-47EF-B176-5F531B934E05}" dt="2025-05-06T13:27:01.426" v="3267" actId="47"/>
        <pc:sldMkLst>
          <pc:docMk/>
          <pc:sldMk cId="3704175991" sldId="1356"/>
        </pc:sldMkLst>
      </pc:sldChg>
      <pc:sldChg chg="new del">
        <pc:chgData name="Zi Yun Zhang (CSI INTERFUSION INC)" userId="478c303d-c753-4ec6-8d16-649478a610c9" providerId="ADAL" clId="{C98AEF26-B185-47EF-B176-5F531B934E05}" dt="2025-05-06T13:27:01.474" v="3268" actId="47"/>
        <pc:sldMkLst>
          <pc:docMk/>
          <pc:sldMk cId="2464355176" sldId="1357"/>
        </pc:sldMkLst>
      </pc:sldChg>
      <pc:sldChg chg="new del">
        <pc:chgData name="Zi Yun Zhang (CSI INTERFUSION INC)" userId="478c303d-c753-4ec6-8d16-649478a610c9" providerId="ADAL" clId="{C98AEF26-B185-47EF-B176-5F531B934E05}" dt="2025-05-06T13:27:01.522" v="3269" actId="47"/>
        <pc:sldMkLst>
          <pc:docMk/>
          <pc:sldMk cId="1672914694" sldId="1358"/>
        </pc:sldMkLst>
      </pc:sldChg>
      <pc:sldChg chg="new del">
        <pc:chgData name="Zi Yun Zhang (CSI INTERFUSION INC)" userId="478c303d-c753-4ec6-8d16-649478a610c9" providerId="ADAL" clId="{C98AEF26-B185-47EF-B176-5F531B934E05}" dt="2025-05-06T13:27:01.585" v="3270" actId="47"/>
        <pc:sldMkLst>
          <pc:docMk/>
          <pc:sldMk cId="3641300972" sldId="1359"/>
        </pc:sldMkLst>
      </pc:sldChg>
      <pc:sldChg chg="new del">
        <pc:chgData name="Zi Yun Zhang (CSI INTERFUSION INC)" userId="478c303d-c753-4ec6-8d16-649478a610c9" providerId="ADAL" clId="{C98AEF26-B185-47EF-B176-5F531B934E05}" dt="2025-05-06T13:27:01.641" v="3271" actId="47"/>
        <pc:sldMkLst>
          <pc:docMk/>
          <pc:sldMk cId="1720565014" sldId="1360"/>
        </pc:sldMkLst>
      </pc:sldChg>
      <pc:sldChg chg="new del">
        <pc:chgData name="Zi Yun Zhang (CSI INTERFUSION INC)" userId="478c303d-c753-4ec6-8d16-649478a610c9" providerId="ADAL" clId="{C98AEF26-B185-47EF-B176-5F531B934E05}" dt="2025-05-06T13:27:01.687" v="3272" actId="47"/>
        <pc:sldMkLst>
          <pc:docMk/>
          <pc:sldMk cId="2843157926" sldId="1361"/>
        </pc:sldMkLst>
      </pc:sldChg>
      <pc:sldChg chg="new del">
        <pc:chgData name="Zi Yun Zhang (CSI INTERFUSION INC)" userId="478c303d-c753-4ec6-8d16-649478a610c9" providerId="ADAL" clId="{C98AEF26-B185-47EF-B176-5F531B934E05}" dt="2025-05-06T13:27:01.734" v="3273" actId="47"/>
        <pc:sldMkLst>
          <pc:docMk/>
          <pc:sldMk cId="1969435354" sldId="1362"/>
        </pc:sldMkLst>
      </pc:sldChg>
      <pc:sldChg chg="new del">
        <pc:chgData name="Zi Yun Zhang (CSI INTERFUSION INC)" userId="478c303d-c753-4ec6-8d16-649478a610c9" providerId="ADAL" clId="{C98AEF26-B185-47EF-B176-5F531B934E05}" dt="2025-05-06T13:27:01.776" v="3274" actId="47"/>
        <pc:sldMkLst>
          <pc:docMk/>
          <pc:sldMk cId="1453249098" sldId="1363"/>
        </pc:sldMkLst>
      </pc:sldChg>
      <pc:sldChg chg="new del">
        <pc:chgData name="Zi Yun Zhang (CSI INTERFUSION INC)" userId="478c303d-c753-4ec6-8d16-649478a610c9" providerId="ADAL" clId="{C98AEF26-B185-47EF-B176-5F531B934E05}" dt="2025-05-06T13:27:01.834" v="3275" actId="47"/>
        <pc:sldMkLst>
          <pc:docMk/>
          <pc:sldMk cId="1111171146" sldId="1364"/>
        </pc:sldMkLst>
      </pc:sldChg>
      <pc:sldChg chg="new del">
        <pc:chgData name="Zi Yun Zhang (CSI INTERFUSION INC)" userId="478c303d-c753-4ec6-8d16-649478a610c9" providerId="ADAL" clId="{C98AEF26-B185-47EF-B176-5F531B934E05}" dt="2025-05-06T13:27:01.881" v="3276" actId="47"/>
        <pc:sldMkLst>
          <pc:docMk/>
          <pc:sldMk cId="1842049551" sldId="1365"/>
        </pc:sldMkLst>
      </pc:sldChg>
      <pc:sldChg chg="new del">
        <pc:chgData name="Zi Yun Zhang (CSI INTERFUSION INC)" userId="478c303d-c753-4ec6-8d16-649478a610c9" providerId="ADAL" clId="{C98AEF26-B185-47EF-B176-5F531B934E05}" dt="2025-05-06T13:27:01.944" v="3277" actId="47"/>
        <pc:sldMkLst>
          <pc:docMk/>
          <pc:sldMk cId="979159990" sldId="1366"/>
        </pc:sldMkLst>
      </pc:sldChg>
      <pc:sldChg chg="new del">
        <pc:chgData name="Zi Yun Zhang (CSI INTERFUSION INC)" userId="478c303d-c753-4ec6-8d16-649478a610c9" providerId="ADAL" clId="{C98AEF26-B185-47EF-B176-5F531B934E05}" dt="2025-05-06T13:27:01.981" v="3278" actId="47"/>
        <pc:sldMkLst>
          <pc:docMk/>
          <pc:sldMk cId="3785097338" sldId="1367"/>
        </pc:sldMkLst>
      </pc:sldChg>
      <pc:sldChg chg="new del">
        <pc:chgData name="Zi Yun Zhang (CSI INTERFUSION INC)" userId="478c303d-c753-4ec6-8d16-649478a610c9" providerId="ADAL" clId="{C98AEF26-B185-47EF-B176-5F531B934E05}" dt="2025-05-06T13:27:02.045" v="3279" actId="47"/>
        <pc:sldMkLst>
          <pc:docMk/>
          <pc:sldMk cId="3900779816" sldId="1368"/>
        </pc:sldMkLst>
      </pc:sldChg>
      <pc:sldChg chg="new del">
        <pc:chgData name="Zi Yun Zhang (CSI INTERFUSION INC)" userId="478c303d-c753-4ec6-8d16-649478a610c9" providerId="ADAL" clId="{C98AEF26-B185-47EF-B176-5F531B934E05}" dt="2025-05-06T13:27:02.077" v="3280" actId="47"/>
        <pc:sldMkLst>
          <pc:docMk/>
          <pc:sldMk cId="2340555082" sldId="1369"/>
        </pc:sldMkLst>
      </pc:sldChg>
      <pc:sldChg chg="new del">
        <pc:chgData name="Zi Yun Zhang (CSI INTERFUSION INC)" userId="478c303d-c753-4ec6-8d16-649478a610c9" providerId="ADAL" clId="{C98AEF26-B185-47EF-B176-5F531B934E05}" dt="2025-05-06T13:27:02.140" v="3281" actId="47"/>
        <pc:sldMkLst>
          <pc:docMk/>
          <pc:sldMk cId="3926780057" sldId="1370"/>
        </pc:sldMkLst>
      </pc:sldChg>
      <pc:sldChg chg="new del">
        <pc:chgData name="Zi Yun Zhang (CSI INTERFUSION INC)" userId="478c303d-c753-4ec6-8d16-649478a610c9" providerId="ADAL" clId="{C98AEF26-B185-47EF-B176-5F531B934E05}" dt="2025-05-06T13:27:02.203" v="3282" actId="47"/>
        <pc:sldMkLst>
          <pc:docMk/>
          <pc:sldMk cId="3750774424" sldId="1371"/>
        </pc:sldMkLst>
      </pc:sldChg>
      <pc:sldChg chg="new del">
        <pc:chgData name="Zi Yun Zhang (CSI INTERFUSION INC)" userId="478c303d-c753-4ec6-8d16-649478a610c9" providerId="ADAL" clId="{C98AEF26-B185-47EF-B176-5F531B934E05}" dt="2025-05-06T13:27:02.251" v="3283" actId="47"/>
        <pc:sldMkLst>
          <pc:docMk/>
          <pc:sldMk cId="2892440968" sldId="1372"/>
        </pc:sldMkLst>
      </pc:sldChg>
      <pc:sldChg chg="new del">
        <pc:chgData name="Zi Yun Zhang (CSI INTERFUSION INC)" userId="478c303d-c753-4ec6-8d16-649478a610c9" providerId="ADAL" clId="{C98AEF26-B185-47EF-B176-5F531B934E05}" dt="2025-05-06T13:27:02.329" v="3284" actId="47"/>
        <pc:sldMkLst>
          <pc:docMk/>
          <pc:sldMk cId="2957580084" sldId="1373"/>
        </pc:sldMkLst>
      </pc:sldChg>
      <pc:sldChg chg="new del">
        <pc:chgData name="Zi Yun Zhang (CSI INTERFUSION INC)" userId="478c303d-c753-4ec6-8d16-649478a610c9" providerId="ADAL" clId="{C98AEF26-B185-47EF-B176-5F531B934E05}" dt="2025-05-06T13:27:02.393" v="3285" actId="47"/>
        <pc:sldMkLst>
          <pc:docMk/>
          <pc:sldMk cId="975111523" sldId="1374"/>
        </pc:sldMkLst>
      </pc:sldChg>
      <pc:sldChg chg="new del">
        <pc:chgData name="Zi Yun Zhang (CSI INTERFUSION INC)" userId="478c303d-c753-4ec6-8d16-649478a610c9" providerId="ADAL" clId="{C98AEF26-B185-47EF-B176-5F531B934E05}" dt="2025-05-06T13:27:02.441" v="3286" actId="47"/>
        <pc:sldMkLst>
          <pc:docMk/>
          <pc:sldMk cId="1754473350" sldId="1375"/>
        </pc:sldMkLst>
      </pc:sldChg>
      <pc:sldChg chg="new del">
        <pc:chgData name="Zi Yun Zhang (CSI INTERFUSION INC)" userId="478c303d-c753-4ec6-8d16-649478a610c9" providerId="ADAL" clId="{C98AEF26-B185-47EF-B176-5F531B934E05}" dt="2025-05-06T13:27:02.503" v="3287" actId="47"/>
        <pc:sldMkLst>
          <pc:docMk/>
          <pc:sldMk cId="3588995191" sldId="1376"/>
        </pc:sldMkLst>
      </pc:sldChg>
      <pc:sldChg chg="new del">
        <pc:chgData name="Zi Yun Zhang (CSI INTERFUSION INC)" userId="478c303d-c753-4ec6-8d16-649478a610c9" providerId="ADAL" clId="{C98AEF26-B185-47EF-B176-5F531B934E05}" dt="2025-05-06T13:27:02.559" v="3288" actId="47"/>
        <pc:sldMkLst>
          <pc:docMk/>
          <pc:sldMk cId="1081703513" sldId="1377"/>
        </pc:sldMkLst>
      </pc:sldChg>
      <pc:sldChg chg="new del">
        <pc:chgData name="Zi Yun Zhang (CSI INTERFUSION INC)" userId="478c303d-c753-4ec6-8d16-649478a610c9" providerId="ADAL" clId="{C98AEF26-B185-47EF-B176-5F531B934E05}" dt="2025-05-06T13:27:02.609" v="3289" actId="47"/>
        <pc:sldMkLst>
          <pc:docMk/>
          <pc:sldMk cId="669310655" sldId="1378"/>
        </pc:sldMkLst>
      </pc:sldChg>
      <pc:sldChg chg="new del">
        <pc:chgData name="Zi Yun Zhang (CSI INTERFUSION INC)" userId="478c303d-c753-4ec6-8d16-649478a610c9" providerId="ADAL" clId="{C98AEF26-B185-47EF-B176-5F531B934E05}" dt="2025-05-06T13:27:02.647" v="3290" actId="47"/>
        <pc:sldMkLst>
          <pc:docMk/>
          <pc:sldMk cId="295758495" sldId="1379"/>
        </pc:sldMkLst>
      </pc:sldChg>
      <pc:sldChg chg="new del">
        <pc:chgData name="Zi Yun Zhang (CSI INTERFUSION INC)" userId="478c303d-c753-4ec6-8d16-649478a610c9" providerId="ADAL" clId="{C98AEF26-B185-47EF-B176-5F531B934E05}" dt="2025-05-06T13:27:02.727" v="3291" actId="47"/>
        <pc:sldMkLst>
          <pc:docMk/>
          <pc:sldMk cId="1882324396" sldId="1380"/>
        </pc:sldMkLst>
      </pc:sldChg>
      <pc:sldChg chg="new del">
        <pc:chgData name="Zi Yun Zhang (CSI INTERFUSION INC)" userId="478c303d-c753-4ec6-8d16-649478a610c9" providerId="ADAL" clId="{C98AEF26-B185-47EF-B176-5F531B934E05}" dt="2025-05-06T13:27:02.774" v="3292" actId="47"/>
        <pc:sldMkLst>
          <pc:docMk/>
          <pc:sldMk cId="3221573300" sldId="1381"/>
        </pc:sldMkLst>
      </pc:sldChg>
      <pc:sldChg chg="new del">
        <pc:chgData name="Zi Yun Zhang (CSI INTERFUSION INC)" userId="478c303d-c753-4ec6-8d16-649478a610c9" providerId="ADAL" clId="{C98AEF26-B185-47EF-B176-5F531B934E05}" dt="2025-05-06T13:27:02.822" v="3293" actId="47"/>
        <pc:sldMkLst>
          <pc:docMk/>
          <pc:sldMk cId="1429055087" sldId="1382"/>
        </pc:sldMkLst>
      </pc:sldChg>
      <pc:sldChg chg="new del">
        <pc:chgData name="Zi Yun Zhang (CSI INTERFUSION INC)" userId="478c303d-c753-4ec6-8d16-649478a610c9" providerId="ADAL" clId="{C98AEF26-B185-47EF-B176-5F531B934E05}" dt="2025-05-06T13:27:02.872" v="3294" actId="47"/>
        <pc:sldMkLst>
          <pc:docMk/>
          <pc:sldMk cId="1484278623" sldId="1383"/>
        </pc:sldMkLst>
      </pc:sldChg>
      <pc:sldChg chg="new del">
        <pc:chgData name="Zi Yun Zhang (CSI INTERFUSION INC)" userId="478c303d-c753-4ec6-8d16-649478a610c9" providerId="ADAL" clId="{C98AEF26-B185-47EF-B176-5F531B934E05}" dt="2025-05-06T13:27:02.918" v="3295" actId="47"/>
        <pc:sldMkLst>
          <pc:docMk/>
          <pc:sldMk cId="406205622" sldId="1384"/>
        </pc:sldMkLst>
      </pc:sldChg>
      <pc:sldChg chg="new del">
        <pc:chgData name="Zi Yun Zhang (CSI INTERFUSION INC)" userId="478c303d-c753-4ec6-8d16-649478a610c9" providerId="ADAL" clId="{C98AEF26-B185-47EF-B176-5F531B934E05}" dt="2025-05-06T13:27:02.971" v="3296" actId="47"/>
        <pc:sldMkLst>
          <pc:docMk/>
          <pc:sldMk cId="1228966021" sldId="1385"/>
        </pc:sldMkLst>
      </pc:sldChg>
      <pc:sldChg chg="new del">
        <pc:chgData name="Zi Yun Zhang (CSI INTERFUSION INC)" userId="478c303d-c753-4ec6-8d16-649478a610c9" providerId="ADAL" clId="{C98AEF26-B185-47EF-B176-5F531B934E05}" dt="2025-05-06T13:27:03.012" v="3297" actId="47"/>
        <pc:sldMkLst>
          <pc:docMk/>
          <pc:sldMk cId="1545349701" sldId="1386"/>
        </pc:sldMkLst>
      </pc:sldChg>
      <pc:sldChg chg="new del">
        <pc:chgData name="Zi Yun Zhang (CSI INTERFUSION INC)" userId="478c303d-c753-4ec6-8d16-649478a610c9" providerId="ADAL" clId="{C98AEF26-B185-47EF-B176-5F531B934E05}" dt="2025-05-06T13:27:03.080" v="3298" actId="47"/>
        <pc:sldMkLst>
          <pc:docMk/>
          <pc:sldMk cId="3075407212" sldId="1387"/>
        </pc:sldMkLst>
      </pc:sldChg>
      <pc:sldChg chg="new del">
        <pc:chgData name="Zi Yun Zhang (CSI INTERFUSION INC)" userId="478c303d-c753-4ec6-8d16-649478a610c9" providerId="ADAL" clId="{C98AEF26-B185-47EF-B176-5F531B934E05}" dt="2025-05-06T13:27:03.125" v="3299" actId="47"/>
        <pc:sldMkLst>
          <pc:docMk/>
          <pc:sldMk cId="1556347758" sldId="1388"/>
        </pc:sldMkLst>
      </pc:sldChg>
      <pc:sldChg chg="new del">
        <pc:chgData name="Zi Yun Zhang (CSI INTERFUSION INC)" userId="478c303d-c753-4ec6-8d16-649478a610c9" providerId="ADAL" clId="{C98AEF26-B185-47EF-B176-5F531B934E05}" dt="2025-05-06T13:27:03.173" v="3300" actId="47"/>
        <pc:sldMkLst>
          <pc:docMk/>
          <pc:sldMk cId="3769501626" sldId="1389"/>
        </pc:sldMkLst>
      </pc:sldChg>
      <pc:sldChg chg="new del">
        <pc:chgData name="Zi Yun Zhang (CSI INTERFUSION INC)" userId="478c303d-c753-4ec6-8d16-649478a610c9" providerId="ADAL" clId="{C98AEF26-B185-47EF-B176-5F531B934E05}" dt="2025-05-06T13:27:03.218" v="3301" actId="47"/>
        <pc:sldMkLst>
          <pc:docMk/>
          <pc:sldMk cId="1783668926" sldId="1390"/>
        </pc:sldMkLst>
      </pc:sldChg>
      <pc:sldChg chg="new del">
        <pc:chgData name="Zi Yun Zhang (CSI INTERFUSION INC)" userId="478c303d-c753-4ec6-8d16-649478a610c9" providerId="ADAL" clId="{C98AEF26-B185-47EF-B176-5F531B934E05}" dt="2025-05-06T13:27:03.250" v="3302" actId="47"/>
        <pc:sldMkLst>
          <pc:docMk/>
          <pc:sldMk cId="3355601416" sldId="1391"/>
        </pc:sldMkLst>
      </pc:sldChg>
      <pc:sldChg chg="new del">
        <pc:chgData name="Zi Yun Zhang (CSI INTERFUSION INC)" userId="478c303d-c753-4ec6-8d16-649478a610c9" providerId="ADAL" clId="{C98AEF26-B185-47EF-B176-5F531B934E05}" dt="2025-05-06T13:27:03.314" v="3303" actId="47"/>
        <pc:sldMkLst>
          <pc:docMk/>
          <pc:sldMk cId="3393378324" sldId="1392"/>
        </pc:sldMkLst>
      </pc:sldChg>
      <pc:sldChg chg="new del">
        <pc:chgData name="Zi Yun Zhang (CSI INTERFUSION INC)" userId="478c303d-c753-4ec6-8d16-649478a610c9" providerId="ADAL" clId="{C98AEF26-B185-47EF-B176-5F531B934E05}" dt="2025-05-06T13:27:03.362" v="3304" actId="47"/>
        <pc:sldMkLst>
          <pc:docMk/>
          <pc:sldMk cId="948194879" sldId="1393"/>
        </pc:sldMkLst>
      </pc:sldChg>
      <pc:sldChg chg="new del">
        <pc:chgData name="Zi Yun Zhang (CSI INTERFUSION INC)" userId="478c303d-c753-4ec6-8d16-649478a610c9" providerId="ADAL" clId="{C98AEF26-B185-47EF-B176-5F531B934E05}" dt="2025-05-06T13:27:03.425" v="3305" actId="47"/>
        <pc:sldMkLst>
          <pc:docMk/>
          <pc:sldMk cId="1546504833" sldId="1394"/>
        </pc:sldMkLst>
      </pc:sldChg>
      <pc:sldChg chg="new del">
        <pc:chgData name="Zi Yun Zhang (CSI INTERFUSION INC)" userId="478c303d-c753-4ec6-8d16-649478a610c9" providerId="ADAL" clId="{C98AEF26-B185-47EF-B176-5F531B934E05}" dt="2025-05-06T13:27:03.457" v="3306" actId="47"/>
        <pc:sldMkLst>
          <pc:docMk/>
          <pc:sldMk cId="3611617292" sldId="1395"/>
        </pc:sldMkLst>
      </pc:sldChg>
      <pc:sldChg chg="new del">
        <pc:chgData name="Zi Yun Zhang (CSI INTERFUSION INC)" userId="478c303d-c753-4ec6-8d16-649478a610c9" providerId="ADAL" clId="{C98AEF26-B185-47EF-B176-5F531B934E05}" dt="2025-05-06T13:27:03.520" v="3307" actId="47"/>
        <pc:sldMkLst>
          <pc:docMk/>
          <pc:sldMk cId="3858832259" sldId="1396"/>
        </pc:sldMkLst>
      </pc:sldChg>
      <pc:sldChg chg="new del">
        <pc:chgData name="Zi Yun Zhang (CSI INTERFUSION INC)" userId="478c303d-c753-4ec6-8d16-649478a610c9" providerId="ADAL" clId="{C98AEF26-B185-47EF-B176-5F531B934E05}" dt="2025-05-06T13:27:03.567" v="3308" actId="47"/>
        <pc:sldMkLst>
          <pc:docMk/>
          <pc:sldMk cId="209888379" sldId="1397"/>
        </pc:sldMkLst>
      </pc:sldChg>
      <pc:sldChg chg="new del">
        <pc:chgData name="Zi Yun Zhang (CSI INTERFUSION INC)" userId="478c303d-c753-4ec6-8d16-649478a610c9" providerId="ADAL" clId="{C98AEF26-B185-47EF-B176-5F531B934E05}" dt="2025-05-06T13:27:03.612" v="3309" actId="47"/>
        <pc:sldMkLst>
          <pc:docMk/>
          <pc:sldMk cId="3793187845" sldId="1398"/>
        </pc:sldMkLst>
      </pc:sldChg>
      <pc:sldChg chg="new del">
        <pc:chgData name="Zi Yun Zhang (CSI INTERFUSION INC)" userId="478c303d-c753-4ec6-8d16-649478a610c9" providerId="ADAL" clId="{C98AEF26-B185-47EF-B176-5F531B934E05}" dt="2025-05-06T13:27:03.671" v="3310" actId="47"/>
        <pc:sldMkLst>
          <pc:docMk/>
          <pc:sldMk cId="2372517028" sldId="1399"/>
        </pc:sldMkLst>
      </pc:sldChg>
      <pc:sldChg chg="new del">
        <pc:chgData name="Zi Yun Zhang (CSI INTERFUSION INC)" userId="478c303d-c753-4ec6-8d16-649478a610c9" providerId="ADAL" clId="{C98AEF26-B185-47EF-B176-5F531B934E05}" dt="2025-05-06T13:27:03.710" v="3311" actId="47"/>
        <pc:sldMkLst>
          <pc:docMk/>
          <pc:sldMk cId="1980924271" sldId="1400"/>
        </pc:sldMkLst>
      </pc:sldChg>
      <pc:sldChg chg="new del">
        <pc:chgData name="Zi Yun Zhang (CSI INTERFUSION INC)" userId="478c303d-c753-4ec6-8d16-649478a610c9" providerId="ADAL" clId="{C98AEF26-B185-47EF-B176-5F531B934E05}" dt="2025-05-06T13:27:03.800" v="3312" actId="47"/>
        <pc:sldMkLst>
          <pc:docMk/>
          <pc:sldMk cId="2537909452" sldId="1401"/>
        </pc:sldMkLst>
      </pc:sldChg>
      <pc:sldChg chg="new del">
        <pc:chgData name="Zi Yun Zhang (CSI INTERFUSION INC)" userId="478c303d-c753-4ec6-8d16-649478a610c9" providerId="ADAL" clId="{C98AEF26-B185-47EF-B176-5F531B934E05}" dt="2025-05-06T13:27:03.835" v="3313" actId="47"/>
        <pc:sldMkLst>
          <pc:docMk/>
          <pc:sldMk cId="1160384513" sldId="1402"/>
        </pc:sldMkLst>
      </pc:sldChg>
      <pc:sldChg chg="new del">
        <pc:chgData name="Zi Yun Zhang (CSI INTERFUSION INC)" userId="478c303d-c753-4ec6-8d16-649478a610c9" providerId="ADAL" clId="{C98AEF26-B185-47EF-B176-5F531B934E05}" dt="2025-05-06T13:27:03.910" v="3314" actId="47"/>
        <pc:sldMkLst>
          <pc:docMk/>
          <pc:sldMk cId="3463377996" sldId="1403"/>
        </pc:sldMkLst>
      </pc:sldChg>
      <pc:sldChg chg="new del">
        <pc:chgData name="Zi Yun Zhang (CSI INTERFUSION INC)" userId="478c303d-c753-4ec6-8d16-649478a610c9" providerId="ADAL" clId="{C98AEF26-B185-47EF-B176-5F531B934E05}" dt="2025-05-06T13:27:03.972" v="3315" actId="47"/>
        <pc:sldMkLst>
          <pc:docMk/>
          <pc:sldMk cId="704860876" sldId="1404"/>
        </pc:sldMkLst>
      </pc:sldChg>
      <pc:sldChg chg="new del">
        <pc:chgData name="Zi Yun Zhang (CSI INTERFUSION INC)" userId="478c303d-c753-4ec6-8d16-649478a610c9" providerId="ADAL" clId="{C98AEF26-B185-47EF-B176-5F531B934E05}" dt="2025-05-06T13:27:04.021" v="3316" actId="47"/>
        <pc:sldMkLst>
          <pc:docMk/>
          <pc:sldMk cId="532613178" sldId="1405"/>
        </pc:sldMkLst>
      </pc:sldChg>
      <pc:sldChg chg="new del">
        <pc:chgData name="Zi Yun Zhang (CSI INTERFUSION INC)" userId="478c303d-c753-4ec6-8d16-649478a610c9" providerId="ADAL" clId="{C98AEF26-B185-47EF-B176-5F531B934E05}" dt="2025-05-06T13:27:04.069" v="3317" actId="47"/>
        <pc:sldMkLst>
          <pc:docMk/>
          <pc:sldMk cId="547033783" sldId="1406"/>
        </pc:sldMkLst>
      </pc:sldChg>
      <pc:sldChg chg="new del">
        <pc:chgData name="Zi Yun Zhang (CSI INTERFUSION INC)" userId="478c303d-c753-4ec6-8d16-649478a610c9" providerId="ADAL" clId="{C98AEF26-B185-47EF-B176-5F531B934E05}" dt="2025-05-06T13:27:04.120" v="3318" actId="47"/>
        <pc:sldMkLst>
          <pc:docMk/>
          <pc:sldMk cId="2733320250" sldId="1407"/>
        </pc:sldMkLst>
      </pc:sldChg>
      <pc:sldChg chg="new del">
        <pc:chgData name="Zi Yun Zhang (CSI INTERFUSION INC)" userId="478c303d-c753-4ec6-8d16-649478a610c9" providerId="ADAL" clId="{C98AEF26-B185-47EF-B176-5F531B934E05}" dt="2025-05-06T13:27:04.168" v="3319" actId="47"/>
        <pc:sldMkLst>
          <pc:docMk/>
          <pc:sldMk cId="670878320" sldId="1408"/>
        </pc:sldMkLst>
      </pc:sldChg>
      <pc:sldChg chg="new del">
        <pc:chgData name="Zi Yun Zhang (CSI INTERFUSION INC)" userId="478c303d-c753-4ec6-8d16-649478a610c9" providerId="ADAL" clId="{C98AEF26-B185-47EF-B176-5F531B934E05}" dt="2025-05-06T13:27:04.232" v="3320" actId="47"/>
        <pc:sldMkLst>
          <pc:docMk/>
          <pc:sldMk cId="203988083" sldId="1409"/>
        </pc:sldMkLst>
      </pc:sldChg>
      <pc:sldChg chg="new del">
        <pc:chgData name="Zi Yun Zhang (CSI INTERFUSION INC)" userId="478c303d-c753-4ec6-8d16-649478a610c9" providerId="ADAL" clId="{C98AEF26-B185-47EF-B176-5F531B934E05}" dt="2025-05-06T13:27:04.311" v="3321" actId="47"/>
        <pc:sldMkLst>
          <pc:docMk/>
          <pc:sldMk cId="269323817" sldId="1410"/>
        </pc:sldMkLst>
      </pc:sldChg>
      <pc:sldChg chg="new del">
        <pc:chgData name="Zi Yun Zhang (CSI INTERFUSION INC)" userId="478c303d-c753-4ec6-8d16-649478a610c9" providerId="ADAL" clId="{C98AEF26-B185-47EF-B176-5F531B934E05}" dt="2025-05-06T13:27:04.358" v="3322" actId="47"/>
        <pc:sldMkLst>
          <pc:docMk/>
          <pc:sldMk cId="2480073339" sldId="1411"/>
        </pc:sldMkLst>
      </pc:sldChg>
      <pc:sldChg chg="new del">
        <pc:chgData name="Zi Yun Zhang (CSI INTERFUSION INC)" userId="478c303d-c753-4ec6-8d16-649478a610c9" providerId="ADAL" clId="{C98AEF26-B185-47EF-B176-5F531B934E05}" dt="2025-05-06T13:27:04.423" v="3323" actId="47"/>
        <pc:sldMkLst>
          <pc:docMk/>
          <pc:sldMk cId="2187464214" sldId="1412"/>
        </pc:sldMkLst>
      </pc:sldChg>
      <pc:sldChg chg="new del">
        <pc:chgData name="Zi Yun Zhang (CSI INTERFUSION INC)" userId="478c303d-c753-4ec6-8d16-649478a610c9" providerId="ADAL" clId="{C98AEF26-B185-47EF-B176-5F531B934E05}" dt="2025-05-06T13:27:04.469" v="3324" actId="47"/>
        <pc:sldMkLst>
          <pc:docMk/>
          <pc:sldMk cId="2908248190" sldId="1413"/>
        </pc:sldMkLst>
      </pc:sldChg>
      <pc:sldChg chg="new del">
        <pc:chgData name="Zi Yun Zhang (CSI INTERFUSION INC)" userId="478c303d-c753-4ec6-8d16-649478a610c9" providerId="ADAL" clId="{C98AEF26-B185-47EF-B176-5F531B934E05}" dt="2025-05-06T13:27:04.532" v="3325" actId="47"/>
        <pc:sldMkLst>
          <pc:docMk/>
          <pc:sldMk cId="344761116" sldId="1414"/>
        </pc:sldMkLst>
      </pc:sldChg>
      <pc:sldChg chg="new del">
        <pc:chgData name="Zi Yun Zhang (CSI INTERFUSION INC)" userId="478c303d-c753-4ec6-8d16-649478a610c9" providerId="ADAL" clId="{C98AEF26-B185-47EF-B176-5F531B934E05}" dt="2025-05-06T13:27:04.580" v="3326" actId="47"/>
        <pc:sldMkLst>
          <pc:docMk/>
          <pc:sldMk cId="3305345581" sldId="1415"/>
        </pc:sldMkLst>
      </pc:sldChg>
      <pc:sldChg chg="new del">
        <pc:chgData name="Zi Yun Zhang (CSI INTERFUSION INC)" userId="478c303d-c753-4ec6-8d16-649478a610c9" providerId="ADAL" clId="{C98AEF26-B185-47EF-B176-5F531B934E05}" dt="2025-05-06T13:27:04.647" v="3327" actId="47"/>
        <pc:sldMkLst>
          <pc:docMk/>
          <pc:sldMk cId="3494511719" sldId="1416"/>
        </pc:sldMkLst>
      </pc:sldChg>
      <pc:sldChg chg="new del">
        <pc:chgData name="Zi Yun Zhang (CSI INTERFUSION INC)" userId="478c303d-c753-4ec6-8d16-649478a610c9" providerId="ADAL" clId="{C98AEF26-B185-47EF-B176-5F531B934E05}" dt="2025-05-06T13:27:04.691" v="3328" actId="47"/>
        <pc:sldMkLst>
          <pc:docMk/>
          <pc:sldMk cId="3402260390" sldId="1417"/>
        </pc:sldMkLst>
      </pc:sldChg>
      <pc:sldChg chg="new del">
        <pc:chgData name="Zi Yun Zhang (CSI INTERFUSION INC)" userId="478c303d-c753-4ec6-8d16-649478a610c9" providerId="ADAL" clId="{C98AEF26-B185-47EF-B176-5F531B934E05}" dt="2025-05-06T13:27:04.769" v="3329" actId="47"/>
        <pc:sldMkLst>
          <pc:docMk/>
          <pc:sldMk cId="2385861725" sldId="1418"/>
        </pc:sldMkLst>
      </pc:sldChg>
      <pc:sldChg chg="new del">
        <pc:chgData name="Zi Yun Zhang (CSI INTERFUSION INC)" userId="478c303d-c753-4ec6-8d16-649478a610c9" providerId="ADAL" clId="{C98AEF26-B185-47EF-B176-5F531B934E05}" dt="2025-05-06T13:27:04.824" v="3330" actId="47"/>
        <pc:sldMkLst>
          <pc:docMk/>
          <pc:sldMk cId="1016540510" sldId="1419"/>
        </pc:sldMkLst>
      </pc:sldChg>
      <pc:sldChg chg="new del">
        <pc:chgData name="Zi Yun Zhang (CSI INTERFUSION INC)" userId="478c303d-c753-4ec6-8d16-649478a610c9" providerId="ADAL" clId="{C98AEF26-B185-47EF-B176-5F531B934E05}" dt="2025-05-06T13:27:04.883" v="3331" actId="47"/>
        <pc:sldMkLst>
          <pc:docMk/>
          <pc:sldMk cId="1747495829" sldId="1420"/>
        </pc:sldMkLst>
      </pc:sldChg>
      <pc:sldChg chg="new del">
        <pc:chgData name="Zi Yun Zhang (CSI INTERFUSION INC)" userId="478c303d-c753-4ec6-8d16-649478a610c9" providerId="ADAL" clId="{C98AEF26-B185-47EF-B176-5F531B934E05}" dt="2025-05-06T13:27:04.979" v="3332" actId="47"/>
        <pc:sldMkLst>
          <pc:docMk/>
          <pc:sldMk cId="139455102" sldId="1421"/>
        </pc:sldMkLst>
      </pc:sldChg>
      <pc:sldChg chg="new del">
        <pc:chgData name="Zi Yun Zhang (CSI INTERFUSION INC)" userId="478c303d-c753-4ec6-8d16-649478a610c9" providerId="ADAL" clId="{C98AEF26-B185-47EF-B176-5F531B934E05}" dt="2025-05-06T13:27:05.038" v="3333" actId="47"/>
        <pc:sldMkLst>
          <pc:docMk/>
          <pc:sldMk cId="65945041" sldId="1422"/>
        </pc:sldMkLst>
      </pc:sldChg>
      <pc:sldChg chg="new del">
        <pc:chgData name="Zi Yun Zhang (CSI INTERFUSION INC)" userId="478c303d-c753-4ec6-8d16-649478a610c9" providerId="ADAL" clId="{C98AEF26-B185-47EF-B176-5F531B934E05}" dt="2025-05-06T13:27:05.086" v="3334" actId="47"/>
        <pc:sldMkLst>
          <pc:docMk/>
          <pc:sldMk cId="2596863981" sldId="1423"/>
        </pc:sldMkLst>
      </pc:sldChg>
      <pc:sldChg chg="new del">
        <pc:chgData name="Zi Yun Zhang (CSI INTERFUSION INC)" userId="478c303d-c753-4ec6-8d16-649478a610c9" providerId="ADAL" clId="{C98AEF26-B185-47EF-B176-5F531B934E05}" dt="2025-05-06T13:27:05.148" v="3335" actId="47"/>
        <pc:sldMkLst>
          <pc:docMk/>
          <pc:sldMk cId="2857152502" sldId="1424"/>
        </pc:sldMkLst>
      </pc:sldChg>
      <pc:sldChg chg="new del">
        <pc:chgData name="Zi Yun Zhang (CSI INTERFUSION INC)" userId="478c303d-c753-4ec6-8d16-649478a610c9" providerId="ADAL" clId="{C98AEF26-B185-47EF-B176-5F531B934E05}" dt="2025-05-06T13:27:05.203" v="3336" actId="47"/>
        <pc:sldMkLst>
          <pc:docMk/>
          <pc:sldMk cId="1015330311" sldId="1425"/>
        </pc:sldMkLst>
      </pc:sldChg>
      <pc:sldChg chg="new del">
        <pc:chgData name="Zi Yun Zhang (CSI INTERFUSION INC)" userId="478c303d-c753-4ec6-8d16-649478a610c9" providerId="ADAL" clId="{C98AEF26-B185-47EF-B176-5F531B934E05}" dt="2025-05-06T13:27:05.267" v="3337" actId="47"/>
        <pc:sldMkLst>
          <pc:docMk/>
          <pc:sldMk cId="3249839699" sldId="1426"/>
        </pc:sldMkLst>
      </pc:sldChg>
      <pc:sldChg chg="new del">
        <pc:chgData name="Zi Yun Zhang (CSI INTERFUSION INC)" userId="478c303d-c753-4ec6-8d16-649478a610c9" providerId="ADAL" clId="{C98AEF26-B185-47EF-B176-5F531B934E05}" dt="2025-05-06T13:27:05.338" v="3338" actId="47"/>
        <pc:sldMkLst>
          <pc:docMk/>
          <pc:sldMk cId="2752277739" sldId="1427"/>
        </pc:sldMkLst>
      </pc:sldChg>
      <pc:sldChg chg="new del">
        <pc:chgData name="Zi Yun Zhang (CSI INTERFUSION INC)" userId="478c303d-c753-4ec6-8d16-649478a610c9" providerId="ADAL" clId="{C98AEF26-B185-47EF-B176-5F531B934E05}" dt="2025-05-06T13:27:05.422" v="3339" actId="47"/>
        <pc:sldMkLst>
          <pc:docMk/>
          <pc:sldMk cId="1826630153" sldId="1428"/>
        </pc:sldMkLst>
      </pc:sldChg>
      <pc:sldChg chg="new del">
        <pc:chgData name="Zi Yun Zhang (CSI INTERFUSION INC)" userId="478c303d-c753-4ec6-8d16-649478a610c9" providerId="ADAL" clId="{C98AEF26-B185-47EF-B176-5F531B934E05}" dt="2025-05-06T13:27:05.481" v="3340" actId="47"/>
        <pc:sldMkLst>
          <pc:docMk/>
          <pc:sldMk cId="2190267875" sldId="1429"/>
        </pc:sldMkLst>
      </pc:sldChg>
      <pc:sldChg chg="new del">
        <pc:chgData name="Zi Yun Zhang (CSI INTERFUSION INC)" userId="478c303d-c753-4ec6-8d16-649478a610c9" providerId="ADAL" clId="{C98AEF26-B185-47EF-B176-5F531B934E05}" dt="2025-05-06T13:27:05.545" v="3341" actId="47"/>
        <pc:sldMkLst>
          <pc:docMk/>
          <pc:sldMk cId="3973229156" sldId="1430"/>
        </pc:sldMkLst>
      </pc:sldChg>
      <pc:sldChg chg="new del">
        <pc:chgData name="Zi Yun Zhang (CSI INTERFUSION INC)" userId="478c303d-c753-4ec6-8d16-649478a610c9" providerId="ADAL" clId="{C98AEF26-B185-47EF-B176-5F531B934E05}" dt="2025-05-06T13:27:05.617" v="3342" actId="47"/>
        <pc:sldMkLst>
          <pc:docMk/>
          <pc:sldMk cId="2991063658" sldId="1431"/>
        </pc:sldMkLst>
      </pc:sldChg>
      <pc:sldChg chg="new del">
        <pc:chgData name="Zi Yun Zhang (CSI INTERFUSION INC)" userId="478c303d-c753-4ec6-8d16-649478a610c9" providerId="ADAL" clId="{C98AEF26-B185-47EF-B176-5F531B934E05}" dt="2025-05-06T13:27:05.692" v="3343" actId="47"/>
        <pc:sldMkLst>
          <pc:docMk/>
          <pc:sldMk cId="2462453630" sldId="1432"/>
        </pc:sldMkLst>
      </pc:sldChg>
      <pc:sldChg chg="new del">
        <pc:chgData name="Zi Yun Zhang (CSI INTERFUSION INC)" userId="478c303d-c753-4ec6-8d16-649478a610c9" providerId="ADAL" clId="{C98AEF26-B185-47EF-B176-5F531B934E05}" dt="2025-05-06T13:27:05.757" v="3344" actId="47"/>
        <pc:sldMkLst>
          <pc:docMk/>
          <pc:sldMk cId="1109914333" sldId="1433"/>
        </pc:sldMkLst>
      </pc:sldChg>
      <pc:sldChg chg="new del">
        <pc:chgData name="Zi Yun Zhang (CSI INTERFUSION INC)" userId="478c303d-c753-4ec6-8d16-649478a610c9" providerId="ADAL" clId="{C98AEF26-B185-47EF-B176-5F531B934E05}" dt="2025-05-06T13:27:05.842" v="3345" actId="47"/>
        <pc:sldMkLst>
          <pc:docMk/>
          <pc:sldMk cId="2611096889" sldId="1434"/>
        </pc:sldMkLst>
      </pc:sldChg>
      <pc:sldChg chg="new del">
        <pc:chgData name="Zi Yun Zhang (CSI INTERFUSION INC)" userId="478c303d-c753-4ec6-8d16-649478a610c9" providerId="ADAL" clId="{C98AEF26-B185-47EF-B176-5F531B934E05}" dt="2025-05-06T13:27:05.911" v="3346" actId="47"/>
        <pc:sldMkLst>
          <pc:docMk/>
          <pc:sldMk cId="3950254159" sldId="1435"/>
        </pc:sldMkLst>
      </pc:sldChg>
      <pc:sldChg chg="new del">
        <pc:chgData name="Zi Yun Zhang (CSI INTERFUSION INC)" userId="478c303d-c753-4ec6-8d16-649478a610c9" providerId="ADAL" clId="{C98AEF26-B185-47EF-B176-5F531B934E05}" dt="2025-05-06T13:27:05.954" v="3347" actId="47"/>
        <pc:sldMkLst>
          <pc:docMk/>
          <pc:sldMk cId="829804717" sldId="1436"/>
        </pc:sldMkLst>
      </pc:sldChg>
      <pc:sldChg chg="new del">
        <pc:chgData name="Zi Yun Zhang (CSI INTERFUSION INC)" userId="478c303d-c753-4ec6-8d16-649478a610c9" providerId="ADAL" clId="{C98AEF26-B185-47EF-B176-5F531B934E05}" dt="2025-05-06T13:27:06.014" v="3348" actId="47"/>
        <pc:sldMkLst>
          <pc:docMk/>
          <pc:sldMk cId="4006147693" sldId="1437"/>
        </pc:sldMkLst>
      </pc:sldChg>
      <pc:sldChg chg="new del">
        <pc:chgData name="Zi Yun Zhang (CSI INTERFUSION INC)" userId="478c303d-c753-4ec6-8d16-649478a610c9" providerId="ADAL" clId="{C98AEF26-B185-47EF-B176-5F531B934E05}" dt="2025-05-06T13:27:06.069" v="3349" actId="47"/>
        <pc:sldMkLst>
          <pc:docMk/>
          <pc:sldMk cId="1557746256" sldId="1438"/>
        </pc:sldMkLst>
      </pc:sldChg>
      <pc:sldChg chg="new del">
        <pc:chgData name="Zi Yun Zhang (CSI INTERFUSION INC)" userId="478c303d-c753-4ec6-8d16-649478a610c9" providerId="ADAL" clId="{C98AEF26-B185-47EF-B176-5F531B934E05}" dt="2025-05-06T13:27:06.114" v="3350" actId="47"/>
        <pc:sldMkLst>
          <pc:docMk/>
          <pc:sldMk cId="1245468821" sldId="1439"/>
        </pc:sldMkLst>
      </pc:sldChg>
      <pc:sldChg chg="new del">
        <pc:chgData name="Zi Yun Zhang (CSI INTERFUSION INC)" userId="478c303d-c753-4ec6-8d16-649478a610c9" providerId="ADAL" clId="{C98AEF26-B185-47EF-B176-5F531B934E05}" dt="2025-05-06T13:27:06.176" v="3351" actId="47"/>
        <pc:sldMkLst>
          <pc:docMk/>
          <pc:sldMk cId="1964246051" sldId="1440"/>
        </pc:sldMkLst>
      </pc:sldChg>
      <pc:sldChg chg="new del">
        <pc:chgData name="Zi Yun Zhang (CSI INTERFUSION INC)" userId="478c303d-c753-4ec6-8d16-649478a610c9" providerId="ADAL" clId="{C98AEF26-B185-47EF-B176-5F531B934E05}" dt="2025-05-06T13:27:06.223" v="3352" actId="47"/>
        <pc:sldMkLst>
          <pc:docMk/>
          <pc:sldMk cId="4133262993" sldId="1441"/>
        </pc:sldMkLst>
      </pc:sldChg>
      <pc:sldChg chg="new del">
        <pc:chgData name="Zi Yun Zhang (CSI INTERFUSION INC)" userId="478c303d-c753-4ec6-8d16-649478a610c9" providerId="ADAL" clId="{C98AEF26-B185-47EF-B176-5F531B934E05}" dt="2025-05-06T13:27:06.271" v="3353" actId="47"/>
        <pc:sldMkLst>
          <pc:docMk/>
          <pc:sldMk cId="1020946693" sldId="1442"/>
        </pc:sldMkLst>
      </pc:sldChg>
      <pc:sldChg chg="new del">
        <pc:chgData name="Zi Yun Zhang (CSI INTERFUSION INC)" userId="478c303d-c753-4ec6-8d16-649478a610c9" providerId="ADAL" clId="{C98AEF26-B185-47EF-B176-5F531B934E05}" dt="2025-05-06T13:27:06.328" v="3354" actId="47"/>
        <pc:sldMkLst>
          <pc:docMk/>
          <pc:sldMk cId="1123595639" sldId="1443"/>
        </pc:sldMkLst>
      </pc:sldChg>
      <pc:sldChg chg="new del">
        <pc:chgData name="Zi Yun Zhang (CSI INTERFUSION INC)" userId="478c303d-c753-4ec6-8d16-649478a610c9" providerId="ADAL" clId="{C98AEF26-B185-47EF-B176-5F531B934E05}" dt="2025-05-06T13:27:06.368" v="3355" actId="47"/>
        <pc:sldMkLst>
          <pc:docMk/>
          <pc:sldMk cId="1514170941" sldId="1444"/>
        </pc:sldMkLst>
      </pc:sldChg>
      <pc:sldChg chg="new del">
        <pc:chgData name="Zi Yun Zhang (CSI INTERFUSION INC)" userId="478c303d-c753-4ec6-8d16-649478a610c9" providerId="ADAL" clId="{C98AEF26-B185-47EF-B176-5F531B934E05}" dt="2025-05-06T13:27:06.415" v="3356" actId="47"/>
        <pc:sldMkLst>
          <pc:docMk/>
          <pc:sldMk cId="4117074607" sldId="1445"/>
        </pc:sldMkLst>
      </pc:sldChg>
      <pc:sldChg chg="new del">
        <pc:chgData name="Zi Yun Zhang (CSI INTERFUSION INC)" userId="478c303d-c753-4ec6-8d16-649478a610c9" providerId="ADAL" clId="{C98AEF26-B185-47EF-B176-5F531B934E05}" dt="2025-05-06T13:27:06.470" v="3357" actId="47"/>
        <pc:sldMkLst>
          <pc:docMk/>
          <pc:sldMk cId="1757630951" sldId="1446"/>
        </pc:sldMkLst>
      </pc:sldChg>
      <pc:sldChg chg="new del">
        <pc:chgData name="Zi Yun Zhang (CSI INTERFUSION INC)" userId="478c303d-c753-4ec6-8d16-649478a610c9" providerId="ADAL" clId="{C98AEF26-B185-47EF-B176-5F531B934E05}" dt="2025-05-06T13:27:06.508" v="3358" actId="47"/>
        <pc:sldMkLst>
          <pc:docMk/>
          <pc:sldMk cId="1424530298" sldId="1447"/>
        </pc:sldMkLst>
      </pc:sldChg>
      <pc:sldChg chg="new del">
        <pc:chgData name="Zi Yun Zhang (CSI INTERFUSION INC)" userId="478c303d-c753-4ec6-8d16-649478a610c9" providerId="ADAL" clId="{C98AEF26-B185-47EF-B176-5F531B934E05}" dt="2025-05-06T13:27:06.558" v="3359" actId="47"/>
        <pc:sldMkLst>
          <pc:docMk/>
          <pc:sldMk cId="1693145338" sldId="1448"/>
        </pc:sldMkLst>
      </pc:sldChg>
      <pc:sldChg chg="new del">
        <pc:chgData name="Zi Yun Zhang (CSI INTERFUSION INC)" userId="478c303d-c753-4ec6-8d16-649478a610c9" providerId="ADAL" clId="{C98AEF26-B185-47EF-B176-5F531B934E05}" dt="2025-05-06T13:27:06.587" v="3360" actId="47"/>
        <pc:sldMkLst>
          <pc:docMk/>
          <pc:sldMk cId="1964220059" sldId="1449"/>
        </pc:sldMkLst>
      </pc:sldChg>
      <pc:sldChg chg="new del">
        <pc:chgData name="Zi Yun Zhang (CSI INTERFUSION INC)" userId="478c303d-c753-4ec6-8d16-649478a610c9" providerId="ADAL" clId="{C98AEF26-B185-47EF-B176-5F531B934E05}" dt="2025-05-06T13:27:06.651" v="3361" actId="47"/>
        <pc:sldMkLst>
          <pc:docMk/>
          <pc:sldMk cId="2492887352" sldId="1450"/>
        </pc:sldMkLst>
      </pc:sldChg>
      <pc:sldChg chg="new del">
        <pc:chgData name="Zi Yun Zhang (CSI INTERFUSION INC)" userId="478c303d-c753-4ec6-8d16-649478a610c9" providerId="ADAL" clId="{C98AEF26-B185-47EF-B176-5F531B934E05}" dt="2025-05-06T13:27:06.698" v="3362" actId="47"/>
        <pc:sldMkLst>
          <pc:docMk/>
          <pc:sldMk cId="1136066752" sldId="1451"/>
        </pc:sldMkLst>
      </pc:sldChg>
      <pc:sldChg chg="new del">
        <pc:chgData name="Zi Yun Zhang (CSI INTERFUSION INC)" userId="478c303d-c753-4ec6-8d16-649478a610c9" providerId="ADAL" clId="{C98AEF26-B185-47EF-B176-5F531B934E05}" dt="2025-05-06T13:27:06.746" v="3363" actId="47"/>
        <pc:sldMkLst>
          <pc:docMk/>
          <pc:sldMk cId="1153260682" sldId="1452"/>
        </pc:sldMkLst>
      </pc:sldChg>
      <pc:sldChg chg="new del">
        <pc:chgData name="Zi Yun Zhang (CSI INTERFUSION INC)" userId="478c303d-c753-4ec6-8d16-649478a610c9" providerId="ADAL" clId="{C98AEF26-B185-47EF-B176-5F531B934E05}" dt="2025-05-06T13:27:06.793" v="3364" actId="47"/>
        <pc:sldMkLst>
          <pc:docMk/>
          <pc:sldMk cId="730347336" sldId="1453"/>
        </pc:sldMkLst>
      </pc:sldChg>
      <pc:sldChg chg="new del">
        <pc:chgData name="Zi Yun Zhang (CSI INTERFUSION INC)" userId="478c303d-c753-4ec6-8d16-649478a610c9" providerId="ADAL" clId="{C98AEF26-B185-47EF-B176-5F531B934E05}" dt="2025-05-06T13:27:06.841" v="3365" actId="47"/>
        <pc:sldMkLst>
          <pc:docMk/>
          <pc:sldMk cId="294161721" sldId="1454"/>
        </pc:sldMkLst>
      </pc:sldChg>
      <pc:sldChg chg="new del">
        <pc:chgData name="Zi Yun Zhang (CSI INTERFUSION INC)" userId="478c303d-c753-4ec6-8d16-649478a610c9" providerId="ADAL" clId="{C98AEF26-B185-47EF-B176-5F531B934E05}" dt="2025-05-06T13:27:06.889" v="3366" actId="47"/>
        <pc:sldMkLst>
          <pc:docMk/>
          <pc:sldMk cId="2698337358" sldId="1455"/>
        </pc:sldMkLst>
      </pc:sldChg>
      <pc:sldChg chg="new del">
        <pc:chgData name="Zi Yun Zhang (CSI INTERFUSION INC)" userId="478c303d-c753-4ec6-8d16-649478a610c9" providerId="ADAL" clId="{C98AEF26-B185-47EF-B176-5F531B934E05}" dt="2025-05-06T13:27:06.942" v="3367" actId="47"/>
        <pc:sldMkLst>
          <pc:docMk/>
          <pc:sldMk cId="3985182842" sldId="1456"/>
        </pc:sldMkLst>
      </pc:sldChg>
      <pc:sldChg chg="new del">
        <pc:chgData name="Zi Yun Zhang (CSI INTERFUSION INC)" userId="478c303d-c753-4ec6-8d16-649478a610c9" providerId="ADAL" clId="{C98AEF26-B185-47EF-B176-5F531B934E05}" dt="2025-05-06T13:27:06.984" v="3368" actId="47"/>
        <pc:sldMkLst>
          <pc:docMk/>
          <pc:sldMk cId="2744171613" sldId="1457"/>
        </pc:sldMkLst>
      </pc:sldChg>
      <pc:sldChg chg="new del">
        <pc:chgData name="Zi Yun Zhang (CSI INTERFUSION INC)" userId="478c303d-c753-4ec6-8d16-649478a610c9" providerId="ADAL" clId="{C98AEF26-B185-47EF-B176-5F531B934E05}" dt="2025-05-06T13:27:07.043" v="3369" actId="47"/>
        <pc:sldMkLst>
          <pc:docMk/>
          <pc:sldMk cId="504832470" sldId="1458"/>
        </pc:sldMkLst>
      </pc:sldChg>
      <pc:sldChg chg="new del">
        <pc:chgData name="Zi Yun Zhang (CSI INTERFUSION INC)" userId="478c303d-c753-4ec6-8d16-649478a610c9" providerId="ADAL" clId="{C98AEF26-B185-47EF-B176-5F531B934E05}" dt="2025-05-06T13:27:07.083" v="3370" actId="47"/>
        <pc:sldMkLst>
          <pc:docMk/>
          <pc:sldMk cId="1348092201" sldId="1459"/>
        </pc:sldMkLst>
      </pc:sldChg>
      <pc:sldChg chg="new del">
        <pc:chgData name="Zi Yun Zhang (CSI INTERFUSION INC)" userId="478c303d-c753-4ec6-8d16-649478a610c9" providerId="ADAL" clId="{C98AEF26-B185-47EF-B176-5F531B934E05}" dt="2025-05-06T13:27:07.142" v="3371" actId="47"/>
        <pc:sldMkLst>
          <pc:docMk/>
          <pc:sldMk cId="173432926" sldId="1460"/>
        </pc:sldMkLst>
      </pc:sldChg>
      <pc:sldChg chg="new del">
        <pc:chgData name="Zi Yun Zhang (CSI INTERFUSION INC)" userId="478c303d-c753-4ec6-8d16-649478a610c9" providerId="ADAL" clId="{C98AEF26-B185-47EF-B176-5F531B934E05}" dt="2025-05-06T13:27:07.174" v="3372" actId="47"/>
        <pc:sldMkLst>
          <pc:docMk/>
          <pc:sldMk cId="2029811234" sldId="1461"/>
        </pc:sldMkLst>
      </pc:sldChg>
      <pc:sldChg chg="new del">
        <pc:chgData name="Zi Yun Zhang (CSI INTERFUSION INC)" userId="478c303d-c753-4ec6-8d16-649478a610c9" providerId="ADAL" clId="{C98AEF26-B185-47EF-B176-5F531B934E05}" dt="2025-05-06T13:27:07.221" v="3373" actId="47"/>
        <pc:sldMkLst>
          <pc:docMk/>
          <pc:sldMk cId="1970274403" sldId="1462"/>
        </pc:sldMkLst>
      </pc:sldChg>
      <pc:sldChg chg="new del">
        <pc:chgData name="Zi Yun Zhang (CSI INTERFUSION INC)" userId="478c303d-c753-4ec6-8d16-649478a610c9" providerId="ADAL" clId="{C98AEF26-B185-47EF-B176-5F531B934E05}" dt="2025-05-06T13:27:07.277" v="3374" actId="47"/>
        <pc:sldMkLst>
          <pc:docMk/>
          <pc:sldMk cId="3853348399" sldId="1463"/>
        </pc:sldMkLst>
      </pc:sldChg>
      <pc:sldChg chg="new del">
        <pc:chgData name="Zi Yun Zhang (CSI INTERFUSION INC)" userId="478c303d-c753-4ec6-8d16-649478a610c9" providerId="ADAL" clId="{C98AEF26-B185-47EF-B176-5F531B934E05}" dt="2025-05-06T13:27:07.334" v="3375" actId="47"/>
        <pc:sldMkLst>
          <pc:docMk/>
          <pc:sldMk cId="2610224698" sldId="1464"/>
        </pc:sldMkLst>
      </pc:sldChg>
      <pc:sldChg chg="new del">
        <pc:chgData name="Zi Yun Zhang (CSI INTERFUSION INC)" userId="478c303d-c753-4ec6-8d16-649478a610c9" providerId="ADAL" clId="{C98AEF26-B185-47EF-B176-5F531B934E05}" dt="2025-05-06T13:27:07.395" v="3376" actId="47"/>
        <pc:sldMkLst>
          <pc:docMk/>
          <pc:sldMk cId="1412289123" sldId="1465"/>
        </pc:sldMkLst>
      </pc:sldChg>
      <pc:sldChg chg="new del">
        <pc:chgData name="Zi Yun Zhang (CSI INTERFUSION INC)" userId="478c303d-c753-4ec6-8d16-649478a610c9" providerId="ADAL" clId="{C98AEF26-B185-47EF-B176-5F531B934E05}" dt="2025-05-06T13:27:07.427" v="3377" actId="47"/>
        <pc:sldMkLst>
          <pc:docMk/>
          <pc:sldMk cId="3665015401" sldId="1466"/>
        </pc:sldMkLst>
      </pc:sldChg>
      <pc:sldChg chg="new del">
        <pc:chgData name="Zi Yun Zhang (CSI INTERFUSION INC)" userId="478c303d-c753-4ec6-8d16-649478a610c9" providerId="ADAL" clId="{C98AEF26-B185-47EF-B176-5F531B934E05}" dt="2025-05-06T13:27:07.479" v="3378" actId="47"/>
        <pc:sldMkLst>
          <pc:docMk/>
          <pc:sldMk cId="3659091136" sldId="1467"/>
        </pc:sldMkLst>
      </pc:sldChg>
      <pc:sldChg chg="new del">
        <pc:chgData name="Zi Yun Zhang (CSI INTERFUSION INC)" userId="478c303d-c753-4ec6-8d16-649478a610c9" providerId="ADAL" clId="{C98AEF26-B185-47EF-B176-5F531B934E05}" dt="2025-05-06T13:27:07.530" v="3379" actId="47"/>
        <pc:sldMkLst>
          <pc:docMk/>
          <pc:sldMk cId="3145948494" sldId="1468"/>
        </pc:sldMkLst>
      </pc:sldChg>
      <pc:sldChg chg="new del">
        <pc:chgData name="Zi Yun Zhang (CSI INTERFUSION INC)" userId="478c303d-c753-4ec6-8d16-649478a610c9" providerId="ADAL" clId="{C98AEF26-B185-47EF-B176-5F531B934E05}" dt="2025-05-06T13:27:07.569" v="3380" actId="47"/>
        <pc:sldMkLst>
          <pc:docMk/>
          <pc:sldMk cId="2847474714" sldId="1469"/>
        </pc:sldMkLst>
      </pc:sldChg>
      <pc:sldChg chg="new del">
        <pc:chgData name="Zi Yun Zhang (CSI INTERFUSION INC)" userId="478c303d-c753-4ec6-8d16-649478a610c9" providerId="ADAL" clId="{C98AEF26-B185-47EF-B176-5F531B934E05}" dt="2025-05-06T13:27:07.617" v="3381" actId="47"/>
        <pc:sldMkLst>
          <pc:docMk/>
          <pc:sldMk cId="76228878" sldId="1470"/>
        </pc:sldMkLst>
      </pc:sldChg>
      <pc:sldChg chg="new del">
        <pc:chgData name="Zi Yun Zhang (CSI INTERFUSION INC)" userId="478c303d-c753-4ec6-8d16-649478a610c9" providerId="ADAL" clId="{C98AEF26-B185-47EF-B176-5F531B934E05}" dt="2025-05-06T13:27:07.667" v="3382" actId="47"/>
        <pc:sldMkLst>
          <pc:docMk/>
          <pc:sldMk cId="3566954040" sldId="1471"/>
        </pc:sldMkLst>
      </pc:sldChg>
      <pc:sldChg chg="new del">
        <pc:chgData name="Zi Yun Zhang (CSI INTERFUSION INC)" userId="478c303d-c753-4ec6-8d16-649478a610c9" providerId="ADAL" clId="{C98AEF26-B185-47EF-B176-5F531B934E05}" dt="2025-05-06T13:27:07.716" v="3383" actId="47"/>
        <pc:sldMkLst>
          <pc:docMk/>
          <pc:sldMk cId="3874752425" sldId="1472"/>
        </pc:sldMkLst>
      </pc:sldChg>
      <pc:sldChg chg="new del">
        <pc:chgData name="Zi Yun Zhang (CSI INTERFUSION INC)" userId="478c303d-c753-4ec6-8d16-649478a610c9" providerId="ADAL" clId="{C98AEF26-B185-47EF-B176-5F531B934E05}" dt="2025-05-06T13:27:07.769" v="3384" actId="47"/>
        <pc:sldMkLst>
          <pc:docMk/>
          <pc:sldMk cId="3988316240" sldId="1473"/>
        </pc:sldMkLst>
      </pc:sldChg>
      <pc:sldChg chg="new del">
        <pc:chgData name="Zi Yun Zhang (CSI INTERFUSION INC)" userId="478c303d-c753-4ec6-8d16-649478a610c9" providerId="ADAL" clId="{C98AEF26-B185-47EF-B176-5F531B934E05}" dt="2025-05-06T13:27:07.808" v="3385" actId="47"/>
        <pc:sldMkLst>
          <pc:docMk/>
          <pc:sldMk cId="56030377" sldId="1474"/>
        </pc:sldMkLst>
      </pc:sldChg>
      <pc:sldChg chg="new del">
        <pc:chgData name="Zi Yun Zhang (CSI INTERFUSION INC)" userId="478c303d-c753-4ec6-8d16-649478a610c9" providerId="ADAL" clId="{C98AEF26-B185-47EF-B176-5F531B934E05}" dt="2025-05-06T13:27:07.852" v="3386" actId="47"/>
        <pc:sldMkLst>
          <pc:docMk/>
          <pc:sldMk cId="922031850" sldId="1475"/>
        </pc:sldMkLst>
      </pc:sldChg>
      <pc:sldChg chg="new del">
        <pc:chgData name="Zi Yun Zhang (CSI INTERFUSION INC)" userId="478c303d-c753-4ec6-8d16-649478a610c9" providerId="ADAL" clId="{C98AEF26-B185-47EF-B176-5F531B934E05}" dt="2025-05-06T13:27:07.887" v="3387" actId="47"/>
        <pc:sldMkLst>
          <pc:docMk/>
          <pc:sldMk cId="165271385" sldId="1476"/>
        </pc:sldMkLst>
      </pc:sldChg>
      <pc:sldChg chg="new del">
        <pc:chgData name="Zi Yun Zhang (CSI INTERFUSION INC)" userId="478c303d-c753-4ec6-8d16-649478a610c9" providerId="ADAL" clId="{C98AEF26-B185-47EF-B176-5F531B934E05}" dt="2025-05-06T13:27:07.950" v="3388" actId="47"/>
        <pc:sldMkLst>
          <pc:docMk/>
          <pc:sldMk cId="1971571704" sldId="1477"/>
        </pc:sldMkLst>
      </pc:sldChg>
      <pc:sldChg chg="new del">
        <pc:chgData name="Zi Yun Zhang (CSI INTERFUSION INC)" userId="478c303d-c753-4ec6-8d16-649478a610c9" providerId="ADAL" clId="{C98AEF26-B185-47EF-B176-5F531B934E05}" dt="2025-05-06T13:27:07.982" v="3389" actId="47"/>
        <pc:sldMkLst>
          <pc:docMk/>
          <pc:sldMk cId="1648048977" sldId="1478"/>
        </pc:sldMkLst>
      </pc:sldChg>
      <pc:sldChg chg="new del">
        <pc:chgData name="Zi Yun Zhang (CSI INTERFUSION INC)" userId="478c303d-c753-4ec6-8d16-649478a610c9" providerId="ADAL" clId="{C98AEF26-B185-47EF-B176-5F531B934E05}" dt="2025-05-06T13:27:08.030" v="3390" actId="47"/>
        <pc:sldMkLst>
          <pc:docMk/>
          <pc:sldMk cId="2178157258" sldId="1479"/>
        </pc:sldMkLst>
      </pc:sldChg>
      <pc:sldChg chg="new del">
        <pc:chgData name="Zi Yun Zhang (CSI INTERFUSION INC)" userId="478c303d-c753-4ec6-8d16-649478a610c9" providerId="ADAL" clId="{C98AEF26-B185-47EF-B176-5F531B934E05}" dt="2025-05-06T13:27:08.079" v="3391" actId="47"/>
        <pc:sldMkLst>
          <pc:docMk/>
          <pc:sldMk cId="301061648" sldId="1480"/>
        </pc:sldMkLst>
      </pc:sldChg>
      <pc:sldChg chg="new del">
        <pc:chgData name="Zi Yun Zhang (CSI INTERFUSION INC)" userId="478c303d-c753-4ec6-8d16-649478a610c9" providerId="ADAL" clId="{C98AEF26-B185-47EF-B176-5F531B934E05}" dt="2025-05-06T13:27:08.117" v="3392" actId="47"/>
        <pc:sldMkLst>
          <pc:docMk/>
          <pc:sldMk cId="147755465" sldId="1481"/>
        </pc:sldMkLst>
      </pc:sldChg>
      <pc:sldChg chg="new del">
        <pc:chgData name="Zi Yun Zhang (CSI INTERFUSION INC)" userId="478c303d-c753-4ec6-8d16-649478a610c9" providerId="ADAL" clId="{C98AEF26-B185-47EF-B176-5F531B934E05}" dt="2025-05-06T13:27:08.172" v="3393" actId="47"/>
        <pc:sldMkLst>
          <pc:docMk/>
          <pc:sldMk cId="2596840000" sldId="1482"/>
        </pc:sldMkLst>
      </pc:sldChg>
      <pc:sldChg chg="new del">
        <pc:chgData name="Zi Yun Zhang (CSI INTERFUSION INC)" userId="478c303d-c753-4ec6-8d16-649478a610c9" providerId="ADAL" clId="{C98AEF26-B185-47EF-B176-5F531B934E05}" dt="2025-05-06T13:27:08.222" v="3394" actId="47"/>
        <pc:sldMkLst>
          <pc:docMk/>
          <pc:sldMk cId="1831172180" sldId="1483"/>
        </pc:sldMkLst>
      </pc:sldChg>
      <pc:sldChg chg="new del">
        <pc:chgData name="Zi Yun Zhang (CSI INTERFUSION INC)" userId="478c303d-c753-4ec6-8d16-649478a610c9" providerId="ADAL" clId="{C98AEF26-B185-47EF-B176-5F531B934E05}" dt="2025-05-06T13:27:08.283" v="3395" actId="47"/>
        <pc:sldMkLst>
          <pc:docMk/>
          <pc:sldMk cId="1829943096" sldId="1484"/>
        </pc:sldMkLst>
      </pc:sldChg>
      <pc:sldChg chg="new del">
        <pc:chgData name="Zi Yun Zhang (CSI INTERFUSION INC)" userId="478c303d-c753-4ec6-8d16-649478a610c9" providerId="ADAL" clId="{C98AEF26-B185-47EF-B176-5F531B934E05}" dt="2025-05-06T13:27:08.317" v="3396" actId="47"/>
        <pc:sldMkLst>
          <pc:docMk/>
          <pc:sldMk cId="2894292150" sldId="1485"/>
        </pc:sldMkLst>
      </pc:sldChg>
      <pc:sldChg chg="new del">
        <pc:chgData name="Zi Yun Zhang (CSI INTERFUSION INC)" userId="478c303d-c753-4ec6-8d16-649478a610c9" providerId="ADAL" clId="{C98AEF26-B185-47EF-B176-5F531B934E05}" dt="2025-05-06T13:27:11.831" v="3397" actId="47"/>
        <pc:sldMkLst>
          <pc:docMk/>
          <pc:sldMk cId="2941961327" sldId="1486"/>
        </pc:sldMkLst>
      </pc:sldChg>
      <pc:sldChg chg="new del">
        <pc:chgData name="Zi Yun Zhang (CSI INTERFUSION INC)" userId="478c303d-c753-4ec6-8d16-649478a610c9" providerId="ADAL" clId="{C98AEF26-B185-47EF-B176-5F531B934E05}" dt="2025-05-06T13:27:12.310" v="3398" actId="47"/>
        <pc:sldMkLst>
          <pc:docMk/>
          <pc:sldMk cId="4233991479" sldId="1487"/>
        </pc:sldMkLst>
      </pc:sldChg>
      <pc:sldChg chg="new del">
        <pc:chgData name="Zi Yun Zhang (CSI INTERFUSION INC)" userId="478c303d-c753-4ec6-8d16-649478a610c9" providerId="ADAL" clId="{C98AEF26-B185-47EF-B176-5F531B934E05}" dt="2025-05-06T13:27:12.357" v="3399" actId="47"/>
        <pc:sldMkLst>
          <pc:docMk/>
          <pc:sldMk cId="2644785608" sldId="1488"/>
        </pc:sldMkLst>
      </pc:sldChg>
      <pc:sldChg chg="new del">
        <pc:chgData name="Zi Yun Zhang (CSI INTERFUSION INC)" userId="478c303d-c753-4ec6-8d16-649478a610c9" providerId="ADAL" clId="{C98AEF26-B185-47EF-B176-5F531B934E05}" dt="2025-05-06T13:27:12.405" v="3400" actId="47"/>
        <pc:sldMkLst>
          <pc:docMk/>
          <pc:sldMk cId="2699673924" sldId="1489"/>
        </pc:sldMkLst>
      </pc:sldChg>
      <pc:sldChg chg="new del">
        <pc:chgData name="Zi Yun Zhang (CSI INTERFUSION INC)" userId="478c303d-c753-4ec6-8d16-649478a610c9" providerId="ADAL" clId="{C98AEF26-B185-47EF-B176-5F531B934E05}" dt="2025-05-06T13:27:12.453" v="3401" actId="47"/>
        <pc:sldMkLst>
          <pc:docMk/>
          <pc:sldMk cId="1986231309" sldId="1490"/>
        </pc:sldMkLst>
      </pc:sldChg>
      <pc:sldChg chg="new del">
        <pc:chgData name="Zi Yun Zhang (CSI INTERFUSION INC)" userId="478c303d-c753-4ec6-8d16-649478a610c9" providerId="ADAL" clId="{C98AEF26-B185-47EF-B176-5F531B934E05}" dt="2025-05-06T13:27:12.484" v="3402" actId="47"/>
        <pc:sldMkLst>
          <pc:docMk/>
          <pc:sldMk cId="3268087698" sldId="1491"/>
        </pc:sldMkLst>
      </pc:sldChg>
      <pc:sldChg chg="new del">
        <pc:chgData name="Zi Yun Zhang (CSI INTERFUSION INC)" userId="478c303d-c753-4ec6-8d16-649478a610c9" providerId="ADAL" clId="{C98AEF26-B185-47EF-B176-5F531B934E05}" dt="2025-05-06T13:27:12.526" v="3403" actId="47"/>
        <pc:sldMkLst>
          <pc:docMk/>
          <pc:sldMk cId="2523886472" sldId="1492"/>
        </pc:sldMkLst>
      </pc:sldChg>
      <pc:sldChg chg="new del">
        <pc:chgData name="Zi Yun Zhang (CSI INTERFUSION INC)" userId="478c303d-c753-4ec6-8d16-649478a610c9" providerId="ADAL" clId="{C98AEF26-B185-47EF-B176-5F531B934E05}" dt="2025-05-06T13:27:12.548" v="3404" actId="47"/>
        <pc:sldMkLst>
          <pc:docMk/>
          <pc:sldMk cId="3392217490" sldId="1493"/>
        </pc:sldMkLst>
      </pc:sldChg>
      <pc:sldChg chg="new del">
        <pc:chgData name="Zi Yun Zhang (CSI INTERFUSION INC)" userId="478c303d-c753-4ec6-8d16-649478a610c9" providerId="ADAL" clId="{C98AEF26-B185-47EF-B176-5F531B934E05}" dt="2025-05-06T13:27:12.579" v="3405" actId="47"/>
        <pc:sldMkLst>
          <pc:docMk/>
          <pc:sldMk cId="1288259431" sldId="1494"/>
        </pc:sldMkLst>
      </pc:sldChg>
      <pc:sldChg chg="new del">
        <pc:chgData name="Zi Yun Zhang (CSI INTERFUSION INC)" userId="478c303d-c753-4ec6-8d16-649478a610c9" providerId="ADAL" clId="{C98AEF26-B185-47EF-B176-5F531B934E05}" dt="2025-05-06T13:27:12.627" v="3406" actId="47"/>
        <pc:sldMkLst>
          <pc:docMk/>
          <pc:sldMk cId="3071417598" sldId="1495"/>
        </pc:sldMkLst>
      </pc:sldChg>
      <pc:sldChg chg="new del">
        <pc:chgData name="Zi Yun Zhang (CSI INTERFUSION INC)" userId="478c303d-c753-4ec6-8d16-649478a610c9" providerId="ADAL" clId="{C98AEF26-B185-47EF-B176-5F531B934E05}" dt="2025-05-06T13:27:12.659" v="3407" actId="47"/>
        <pc:sldMkLst>
          <pc:docMk/>
          <pc:sldMk cId="2444061840" sldId="1496"/>
        </pc:sldMkLst>
      </pc:sldChg>
      <pc:sldChg chg="new del">
        <pc:chgData name="Zi Yun Zhang (CSI INTERFUSION INC)" userId="478c303d-c753-4ec6-8d16-649478a610c9" providerId="ADAL" clId="{C98AEF26-B185-47EF-B176-5F531B934E05}" dt="2025-05-06T13:27:12.706" v="3408" actId="47"/>
        <pc:sldMkLst>
          <pc:docMk/>
          <pc:sldMk cId="1867137283" sldId="1497"/>
        </pc:sldMkLst>
      </pc:sldChg>
      <pc:sldChg chg="new del">
        <pc:chgData name="Zi Yun Zhang (CSI INTERFUSION INC)" userId="478c303d-c753-4ec6-8d16-649478a610c9" providerId="ADAL" clId="{C98AEF26-B185-47EF-B176-5F531B934E05}" dt="2025-05-06T13:27:12.738" v="3409" actId="47"/>
        <pc:sldMkLst>
          <pc:docMk/>
          <pc:sldMk cId="3850964771" sldId="1498"/>
        </pc:sldMkLst>
      </pc:sldChg>
      <pc:sldChg chg="new del">
        <pc:chgData name="Zi Yun Zhang (CSI INTERFUSION INC)" userId="478c303d-c753-4ec6-8d16-649478a610c9" providerId="ADAL" clId="{C98AEF26-B185-47EF-B176-5F531B934E05}" dt="2025-05-06T13:27:12.769" v="3410" actId="47"/>
        <pc:sldMkLst>
          <pc:docMk/>
          <pc:sldMk cId="1411883547" sldId="1499"/>
        </pc:sldMkLst>
      </pc:sldChg>
      <pc:sldChg chg="new del">
        <pc:chgData name="Zi Yun Zhang (CSI INTERFUSION INC)" userId="478c303d-c753-4ec6-8d16-649478a610c9" providerId="ADAL" clId="{C98AEF26-B185-47EF-B176-5F531B934E05}" dt="2025-05-06T13:27:12.801" v="3411" actId="47"/>
        <pc:sldMkLst>
          <pc:docMk/>
          <pc:sldMk cId="817554403" sldId="1500"/>
        </pc:sldMkLst>
      </pc:sldChg>
      <pc:sldChg chg="new del">
        <pc:chgData name="Zi Yun Zhang (CSI INTERFUSION INC)" userId="478c303d-c753-4ec6-8d16-649478a610c9" providerId="ADAL" clId="{C98AEF26-B185-47EF-B176-5F531B934E05}" dt="2025-05-06T13:27:12.832" v="3412" actId="47"/>
        <pc:sldMkLst>
          <pc:docMk/>
          <pc:sldMk cId="3136753484" sldId="1501"/>
        </pc:sldMkLst>
      </pc:sldChg>
      <pc:sldChg chg="new del">
        <pc:chgData name="Zi Yun Zhang (CSI INTERFUSION INC)" userId="478c303d-c753-4ec6-8d16-649478a610c9" providerId="ADAL" clId="{C98AEF26-B185-47EF-B176-5F531B934E05}" dt="2025-05-06T13:27:12.864" v="3413" actId="47"/>
        <pc:sldMkLst>
          <pc:docMk/>
          <pc:sldMk cId="1724551979" sldId="1502"/>
        </pc:sldMkLst>
      </pc:sldChg>
      <pc:sldChg chg="new del">
        <pc:chgData name="Zi Yun Zhang (CSI INTERFUSION INC)" userId="478c303d-c753-4ec6-8d16-649478a610c9" providerId="ADAL" clId="{C98AEF26-B185-47EF-B176-5F531B934E05}" dt="2025-05-06T13:27:12.911" v="3414" actId="47"/>
        <pc:sldMkLst>
          <pc:docMk/>
          <pc:sldMk cId="1102563761" sldId="1503"/>
        </pc:sldMkLst>
      </pc:sldChg>
      <pc:sldChg chg="new del">
        <pc:chgData name="Zi Yun Zhang (CSI INTERFUSION INC)" userId="478c303d-c753-4ec6-8d16-649478a610c9" providerId="ADAL" clId="{C98AEF26-B185-47EF-B176-5F531B934E05}" dt="2025-05-06T13:27:12.943" v="3415" actId="47"/>
        <pc:sldMkLst>
          <pc:docMk/>
          <pc:sldMk cId="707298869" sldId="1504"/>
        </pc:sldMkLst>
      </pc:sldChg>
      <pc:sldChg chg="new del">
        <pc:chgData name="Zi Yun Zhang (CSI INTERFUSION INC)" userId="478c303d-c753-4ec6-8d16-649478a610c9" providerId="ADAL" clId="{C98AEF26-B185-47EF-B176-5F531B934E05}" dt="2025-05-06T13:27:12.991" v="3416" actId="47"/>
        <pc:sldMkLst>
          <pc:docMk/>
          <pc:sldMk cId="1223223164" sldId="1505"/>
        </pc:sldMkLst>
      </pc:sldChg>
      <pc:sldChg chg="new del">
        <pc:chgData name="Zi Yun Zhang (CSI INTERFUSION INC)" userId="478c303d-c753-4ec6-8d16-649478a610c9" providerId="ADAL" clId="{C98AEF26-B185-47EF-B176-5F531B934E05}" dt="2025-05-06T13:27:13.026" v="3417" actId="47"/>
        <pc:sldMkLst>
          <pc:docMk/>
          <pc:sldMk cId="1775846358" sldId="1506"/>
        </pc:sldMkLst>
      </pc:sldChg>
      <pc:sldChg chg="new del">
        <pc:chgData name="Zi Yun Zhang (CSI INTERFUSION INC)" userId="478c303d-c753-4ec6-8d16-649478a610c9" providerId="ADAL" clId="{C98AEF26-B185-47EF-B176-5F531B934E05}" dt="2025-05-06T13:27:13.070" v="3418" actId="47"/>
        <pc:sldMkLst>
          <pc:docMk/>
          <pc:sldMk cId="169368349" sldId="1507"/>
        </pc:sldMkLst>
      </pc:sldChg>
      <pc:sldChg chg="new del">
        <pc:chgData name="Zi Yun Zhang (CSI INTERFUSION INC)" userId="478c303d-c753-4ec6-8d16-649478a610c9" providerId="ADAL" clId="{C98AEF26-B185-47EF-B176-5F531B934E05}" dt="2025-05-06T13:27:13.102" v="3419" actId="47"/>
        <pc:sldMkLst>
          <pc:docMk/>
          <pc:sldMk cId="4197873765" sldId="1508"/>
        </pc:sldMkLst>
      </pc:sldChg>
      <pc:sldChg chg="new del">
        <pc:chgData name="Zi Yun Zhang (CSI INTERFUSION INC)" userId="478c303d-c753-4ec6-8d16-649478a610c9" providerId="ADAL" clId="{C98AEF26-B185-47EF-B176-5F531B934E05}" dt="2025-05-06T13:27:13.134" v="3420" actId="47"/>
        <pc:sldMkLst>
          <pc:docMk/>
          <pc:sldMk cId="91494380" sldId="1509"/>
        </pc:sldMkLst>
      </pc:sldChg>
      <pc:sldChg chg="new del">
        <pc:chgData name="Zi Yun Zhang (CSI INTERFUSION INC)" userId="478c303d-c753-4ec6-8d16-649478a610c9" providerId="ADAL" clId="{C98AEF26-B185-47EF-B176-5F531B934E05}" dt="2025-05-06T13:27:13.165" v="3421" actId="47"/>
        <pc:sldMkLst>
          <pc:docMk/>
          <pc:sldMk cId="1371217321" sldId="1510"/>
        </pc:sldMkLst>
      </pc:sldChg>
      <pc:sldChg chg="new del">
        <pc:chgData name="Zi Yun Zhang (CSI INTERFUSION INC)" userId="478c303d-c753-4ec6-8d16-649478a610c9" providerId="ADAL" clId="{C98AEF26-B185-47EF-B176-5F531B934E05}" dt="2025-05-06T13:27:13.197" v="3422" actId="47"/>
        <pc:sldMkLst>
          <pc:docMk/>
          <pc:sldMk cId="3387226641" sldId="1511"/>
        </pc:sldMkLst>
      </pc:sldChg>
      <pc:sldChg chg="new del">
        <pc:chgData name="Zi Yun Zhang (CSI INTERFUSION INC)" userId="478c303d-c753-4ec6-8d16-649478a610c9" providerId="ADAL" clId="{C98AEF26-B185-47EF-B176-5F531B934E05}" dt="2025-05-06T13:27:13.229" v="3423" actId="47"/>
        <pc:sldMkLst>
          <pc:docMk/>
          <pc:sldMk cId="2085397129" sldId="1512"/>
        </pc:sldMkLst>
      </pc:sldChg>
      <pc:sldChg chg="new del">
        <pc:chgData name="Zi Yun Zhang (CSI INTERFUSION INC)" userId="478c303d-c753-4ec6-8d16-649478a610c9" providerId="ADAL" clId="{C98AEF26-B185-47EF-B176-5F531B934E05}" dt="2025-05-06T13:27:13.282" v="3424" actId="47"/>
        <pc:sldMkLst>
          <pc:docMk/>
          <pc:sldMk cId="461316334" sldId="1513"/>
        </pc:sldMkLst>
      </pc:sldChg>
      <pc:sldChg chg="new del">
        <pc:chgData name="Zi Yun Zhang (CSI INTERFUSION INC)" userId="478c303d-c753-4ec6-8d16-649478a610c9" providerId="ADAL" clId="{C98AEF26-B185-47EF-B176-5F531B934E05}" dt="2025-05-06T13:27:13.326" v="3425" actId="47"/>
        <pc:sldMkLst>
          <pc:docMk/>
          <pc:sldMk cId="3185690162" sldId="1514"/>
        </pc:sldMkLst>
      </pc:sldChg>
      <pc:sldChg chg="new del">
        <pc:chgData name="Zi Yun Zhang (CSI INTERFUSION INC)" userId="478c303d-c753-4ec6-8d16-649478a610c9" providerId="ADAL" clId="{C98AEF26-B185-47EF-B176-5F531B934E05}" dt="2025-05-06T13:27:13.356" v="3426" actId="47"/>
        <pc:sldMkLst>
          <pc:docMk/>
          <pc:sldMk cId="590543022" sldId="1515"/>
        </pc:sldMkLst>
      </pc:sldChg>
      <pc:sldChg chg="new del">
        <pc:chgData name="Zi Yun Zhang (CSI INTERFUSION INC)" userId="478c303d-c753-4ec6-8d16-649478a610c9" providerId="ADAL" clId="{C98AEF26-B185-47EF-B176-5F531B934E05}" dt="2025-05-06T13:27:13.387" v="3427" actId="47"/>
        <pc:sldMkLst>
          <pc:docMk/>
          <pc:sldMk cId="2951830634" sldId="1516"/>
        </pc:sldMkLst>
      </pc:sldChg>
      <pc:sldChg chg="new del">
        <pc:chgData name="Zi Yun Zhang (CSI INTERFUSION INC)" userId="478c303d-c753-4ec6-8d16-649478a610c9" providerId="ADAL" clId="{C98AEF26-B185-47EF-B176-5F531B934E05}" dt="2025-05-06T13:27:13.435" v="3428" actId="47"/>
        <pc:sldMkLst>
          <pc:docMk/>
          <pc:sldMk cId="2088480733" sldId="1517"/>
        </pc:sldMkLst>
      </pc:sldChg>
      <pc:sldChg chg="new del">
        <pc:chgData name="Zi Yun Zhang (CSI INTERFUSION INC)" userId="478c303d-c753-4ec6-8d16-649478a610c9" providerId="ADAL" clId="{C98AEF26-B185-47EF-B176-5F531B934E05}" dt="2025-05-06T13:27:13.466" v="3429" actId="47"/>
        <pc:sldMkLst>
          <pc:docMk/>
          <pc:sldMk cId="3729044659" sldId="1518"/>
        </pc:sldMkLst>
      </pc:sldChg>
      <pc:sldChg chg="new del">
        <pc:chgData name="Zi Yun Zhang (CSI INTERFUSION INC)" userId="478c303d-c753-4ec6-8d16-649478a610c9" providerId="ADAL" clId="{C98AEF26-B185-47EF-B176-5F531B934E05}" dt="2025-05-06T13:27:13.498" v="3430" actId="47"/>
        <pc:sldMkLst>
          <pc:docMk/>
          <pc:sldMk cId="1142679273" sldId="1519"/>
        </pc:sldMkLst>
      </pc:sldChg>
      <pc:sldChg chg="new del">
        <pc:chgData name="Zi Yun Zhang (CSI INTERFUSION INC)" userId="478c303d-c753-4ec6-8d16-649478a610c9" providerId="ADAL" clId="{C98AEF26-B185-47EF-B176-5F531B934E05}" dt="2025-05-06T13:27:13.529" v="3431" actId="47"/>
        <pc:sldMkLst>
          <pc:docMk/>
          <pc:sldMk cId="2402012105" sldId="1520"/>
        </pc:sldMkLst>
      </pc:sldChg>
      <pc:sldChg chg="new del">
        <pc:chgData name="Zi Yun Zhang (CSI INTERFUSION INC)" userId="478c303d-c753-4ec6-8d16-649478a610c9" providerId="ADAL" clId="{C98AEF26-B185-47EF-B176-5F531B934E05}" dt="2025-05-06T13:27:13.561" v="3432" actId="47"/>
        <pc:sldMkLst>
          <pc:docMk/>
          <pc:sldMk cId="679913205" sldId="1521"/>
        </pc:sldMkLst>
      </pc:sldChg>
      <pc:sldChg chg="new del">
        <pc:chgData name="Zi Yun Zhang (CSI INTERFUSION INC)" userId="478c303d-c753-4ec6-8d16-649478a610c9" providerId="ADAL" clId="{C98AEF26-B185-47EF-B176-5F531B934E05}" dt="2025-05-06T13:27:13.593" v="3433" actId="47"/>
        <pc:sldMkLst>
          <pc:docMk/>
          <pc:sldMk cId="1182417093" sldId="1522"/>
        </pc:sldMkLst>
      </pc:sldChg>
      <pc:sldChg chg="new del">
        <pc:chgData name="Zi Yun Zhang (CSI INTERFUSION INC)" userId="478c303d-c753-4ec6-8d16-649478a610c9" providerId="ADAL" clId="{C98AEF26-B185-47EF-B176-5F531B934E05}" dt="2025-05-06T13:27:13.704" v="3434" actId="47"/>
        <pc:sldMkLst>
          <pc:docMk/>
          <pc:sldMk cId="3594539994" sldId="1523"/>
        </pc:sldMkLst>
      </pc:sldChg>
      <pc:sldChg chg="new del">
        <pc:chgData name="Zi Yun Zhang (CSI INTERFUSION INC)" userId="478c303d-c753-4ec6-8d16-649478a610c9" providerId="ADAL" clId="{C98AEF26-B185-47EF-B176-5F531B934E05}" dt="2025-05-06T13:27:13.735" v="3435" actId="47"/>
        <pc:sldMkLst>
          <pc:docMk/>
          <pc:sldMk cId="2138838693" sldId="1524"/>
        </pc:sldMkLst>
      </pc:sldChg>
      <pc:sldChg chg="new del">
        <pc:chgData name="Zi Yun Zhang (CSI INTERFUSION INC)" userId="478c303d-c753-4ec6-8d16-649478a610c9" providerId="ADAL" clId="{C98AEF26-B185-47EF-B176-5F531B934E05}" dt="2025-05-06T13:27:13.782" v="3436" actId="47"/>
        <pc:sldMkLst>
          <pc:docMk/>
          <pc:sldMk cId="847237275" sldId="1525"/>
        </pc:sldMkLst>
      </pc:sldChg>
      <pc:sldChg chg="new del">
        <pc:chgData name="Zi Yun Zhang (CSI INTERFUSION INC)" userId="478c303d-c753-4ec6-8d16-649478a610c9" providerId="ADAL" clId="{C98AEF26-B185-47EF-B176-5F531B934E05}" dt="2025-05-06T13:27:13.816" v="3437" actId="47"/>
        <pc:sldMkLst>
          <pc:docMk/>
          <pc:sldMk cId="108418431" sldId="1526"/>
        </pc:sldMkLst>
      </pc:sldChg>
      <pc:sldChg chg="new del">
        <pc:chgData name="Zi Yun Zhang (CSI INTERFUSION INC)" userId="478c303d-c753-4ec6-8d16-649478a610c9" providerId="ADAL" clId="{C98AEF26-B185-47EF-B176-5F531B934E05}" dt="2025-05-06T13:27:13.846" v="3438" actId="47"/>
        <pc:sldMkLst>
          <pc:docMk/>
          <pc:sldMk cId="3809558272" sldId="1527"/>
        </pc:sldMkLst>
      </pc:sldChg>
      <pc:sldChg chg="new del">
        <pc:chgData name="Zi Yun Zhang (CSI INTERFUSION INC)" userId="478c303d-c753-4ec6-8d16-649478a610c9" providerId="ADAL" clId="{C98AEF26-B185-47EF-B176-5F531B934E05}" dt="2025-05-06T13:27:13.893" v="3439" actId="47"/>
        <pc:sldMkLst>
          <pc:docMk/>
          <pc:sldMk cId="1864099326" sldId="1528"/>
        </pc:sldMkLst>
      </pc:sldChg>
      <pc:sldChg chg="new del">
        <pc:chgData name="Zi Yun Zhang (CSI INTERFUSION INC)" userId="478c303d-c753-4ec6-8d16-649478a610c9" providerId="ADAL" clId="{C98AEF26-B185-47EF-B176-5F531B934E05}" dt="2025-05-06T13:27:13.941" v="3440" actId="47"/>
        <pc:sldMkLst>
          <pc:docMk/>
          <pc:sldMk cId="3490425165" sldId="1529"/>
        </pc:sldMkLst>
      </pc:sldChg>
      <pc:sldChg chg="new del">
        <pc:chgData name="Zi Yun Zhang (CSI INTERFUSION INC)" userId="478c303d-c753-4ec6-8d16-649478a610c9" providerId="ADAL" clId="{C98AEF26-B185-47EF-B176-5F531B934E05}" dt="2025-05-06T13:27:14.005" v="3441" actId="47"/>
        <pc:sldMkLst>
          <pc:docMk/>
          <pc:sldMk cId="2193500930" sldId="1530"/>
        </pc:sldMkLst>
      </pc:sldChg>
      <pc:sldChg chg="new del">
        <pc:chgData name="Zi Yun Zhang (CSI INTERFUSION INC)" userId="478c303d-c753-4ec6-8d16-649478a610c9" providerId="ADAL" clId="{C98AEF26-B185-47EF-B176-5F531B934E05}" dt="2025-05-06T13:27:14.037" v="3442" actId="47"/>
        <pc:sldMkLst>
          <pc:docMk/>
          <pc:sldMk cId="3095003431" sldId="1531"/>
        </pc:sldMkLst>
      </pc:sldChg>
      <pc:sldChg chg="new del">
        <pc:chgData name="Zi Yun Zhang (CSI INTERFUSION INC)" userId="478c303d-c753-4ec6-8d16-649478a610c9" providerId="ADAL" clId="{C98AEF26-B185-47EF-B176-5F531B934E05}" dt="2025-05-06T13:27:14.084" v="3443" actId="47"/>
        <pc:sldMkLst>
          <pc:docMk/>
          <pc:sldMk cId="1323729176" sldId="1532"/>
        </pc:sldMkLst>
      </pc:sldChg>
      <pc:sldChg chg="new del">
        <pc:chgData name="Zi Yun Zhang (CSI INTERFUSION INC)" userId="478c303d-c753-4ec6-8d16-649478a610c9" providerId="ADAL" clId="{C98AEF26-B185-47EF-B176-5F531B934E05}" dt="2025-05-06T13:27:14.163" v="3444" actId="47"/>
        <pc:sldMkLst>
          <pc:docMk/>
          <pc:sldMk cId="1205717800" sldId="1533"/>
        </pc:sldMkLst>
      </pc:sldChg>
      <pc:sldChg chg="new del">
        <pc:chgData name="Zi Yun Zhang (CSI INTERFUSION INC)" userId="478c303d-c753-4ec6-8d16-649478a610c9" providerId="ADAL" clId="{C98AEF26-B185-47EF-B176-5F531B934E05}" dt="2025-05-06T13:27:14.195" v="3445" actId="47"/>
        <pc:sldMkLst>
          <pc:docMk/>
          <pc:sldMk cId="3908879551" sldId="1534"/>
        </pc:sldMkLst>
      </pc:sldChg>
      <pc:sldChg chg="new del">
        <pc:chgData name="Zi Yun Zhang (CSI INTERFUSION INC)" userId="478c303d-c753-4ec6-8d16-649478a610c9" providerId="ADAL" clId="{C98AEF26-B185-47EF-B176-5F531B934E05}" dt="2025-05-06T13:27:14.258" v="3446" actId="47"/>
        <pc:sldMkLst>
          <pc:docMk/>
          <pc:sldMk cId="3443968934" sldId="1535"/>
        </pc:sldMkLst>
      </pc:sldChg>
      <pc:sldChg chg="new del">
        <pc:chgData name="Zi Yun Zhang (CSI INTERFUSION INC)" userId="478c303d-c753-4ec6-8d16-649478a610c9" providerId="ADAL" clId="{C98AEF26-B185-47EF-B176-5F531B934E05}" dt="2025-05-06T13:27:14.305" v="3447" actId="47"/>
        <pc:sldMkLst>
          <pc:docMk/>
          <pc:sldMk cId="615814374" sldId="1536"/>
        </pc:sldMkLst>
      </pc:sldChg>
      <pc:sldChg chg="new del">
        <pc:chgData name="Zi Yun Zhang (CSI INTERFUSION INC)" userId="478c303d-c753-4ec6-8d16-649478a610c9" providerId="ADAL" clId="{C98AEF26-B185-47EF-B176-5F531B934E05}" dt="2025-05-06T13:27:14.382" v="3448" actId="47"/>
        <pc:sldMkLst>
          <pc:docMk/>
          <pc:sldMk cId="3619001493" sldId="1537"/>
        </pc:sldMkLst>
      </pc:sldChg>
      <pc:sldChg chg="new del">
        <pc:chgData name="Zi Yun Zhang (CSI INTERFUSION INC)" userId="478c303d-c753-4ec6-8d16-649478a610c9" providerId="ADAL" clId="{C98AEF26-B185-47EF-B176-5F531B934E05}" dt="2025-05-06T13:27:14.431" v="3449" actId="47"/>
        <pc:sldMkLst>
          <pc:docMk/>
          <pc:sldMk cId="920468528" sldId="1538"/>
        </pc:sldMkLst>
      </pc:sldChg>
      <pc:sldChg chg="new del">
        <pc:chgData name="Zi Yun Zhang (CSI INTERFUSION INC)" userId="478c303d-c753-4ec6-8d16-649478a610c9" providerId="ADAL" clId="{C98AEF26-B185-47EF-B176-5F531B934E05}" dt="2025-05-06T13:27:14.489" v="3450" actId="47"/>
        <pc:sldMkLst>
          <pc:docMk/>
          <pc:sldMk cId="2878622534" sldId="1539"/>
        </pc:sldMkLst>
      </pc:sldChg>
      <pc:sldChg chg="new del">
        <pc:chgData name="Zi Yun Zhang (CSI INTERFUSION INC)" userId="478c303d-c753-4ec6-8d16-649478a610c9" providerId="ADAL" clId="{C98AEF26-B185-47EF-B176-5F531B934E05}" dt="2025-05-06T13:27:14.550" v="3451" actId="47"/>
        <pc:sldMkLst>
          <pc:docMk/>
          <pc:sldMk cId="3451855859" sldId="1540"/>
        </pc:sldMkLst>
      </pc:sldChg>
      <pc:sldChg chg="new del">
        <pc:chgData name="Zi Yun Zhang (CSI INTERFUSION INC)" userId="478c303d-c753-4ec6-8d16-649478a610c9" providerId="ADAL" clId="{C98AEF26-B185-47EF-B176-5F531B934E05}" dt="2025-05-06T13:27:14.605" v="3452" actId="47"/>
        <pc:sldMkLst>
          <pc:docMk/>
          <pc:sldMk cId="989551094" sldId="1541"/>
        </pc:sldMkLst>
      </pc:sldChg>
      <pc:sldChg chg="new del">
        <pc:chgData name="Zi Yun Zhang (CSI INTERFUSION INC)" userId="478c303d-c753-4ec6-8d16-649478a610c9" providerId="ADAL" clId="{C98AEF26-B185-47EF-B176-5F531B934E05}" dt="2025-05-06T13:27:14.653" v="3453" actId="47"/>
        <pc:sldMkLst>
          <pc:docMk/>
          <pc:sldMk cId="1479367653" sldId="1542"/>
        </pc:sldMkLst>
      </pc:sldChg>
      <pc:sldChg chg="new del">
        <pc:chgData name="Zi Yun Zhang (CSI INTERFUSION INC)" userId="478c303d-c753-4ec6-8d16-649478a610c9" providerId="ADAL" clId="{C98AEF26-B185-47EF-B176-5F531B934E05}" dt="2025-05-06T13:27:14.701" v="3454" actId="47"/>
        <pc:sldMkLst>
          <pc:docMk/>
          <pc:sldMk cId="447621472" sldId="1543"/>
        </pc:sldMkLst>
      </pc:sldChg>
      <pc:sldChg chg="new del">
        <pc:chgData name="Zi Yun Zhang (CSI INTERFUSION INC)" userId="478c303d-c753-4ec6-8d16-649478a610c9" providerId="ADAL" clId="{C98AEF26-B185-47EF-B176-5F531B934E05}" dt="2025-05-06T13:27:14.749" v="3455" actId="47"/>
        <pc:sldMkLst>
          <pc:docMk/>
          <pc:sldMk cId="3883131024" sldId="1544"/>
        </pc:sldMkLst>
      </pc:sldChg>
      <pc:sldChg chg="new del">
        <pc:chgData name="Zi Yun Zhang (CSI INTERFUSION INC)" userId="478c303d-c753-4ec6-8d16-649478a610c9" providerId="ADAL" clId="{C98AEF26-B185-47EF-B176-5F531B934E05}" dt="2025-05-06T13:27:14.814" v="3456" actId="47"/>
        <pc:sldMkLst>
          <pc:docMk/>
          <pc:sldMk cId="3236369826" sldId="1545"/>
        </pc:sldMkLst>
      </pc:sldChg>
      <pc:sldChg chg="new del">
        <pc:chgData name="Zi Yun Zhang (CSI INTERFUSION INC)" userId="478c303d-c753-4ec6-8d16-649478a610c9" providerId="ADAL" clId="{C98AEF26-B185-47EF-B176-5F531B934E05}" dt="2025-05-06T13:27:14.866" v="3457" actId="47"/>
        <pc:sldMkLst>
          <pc:docMk/>
          <pc:sldMk cId="1695427911" sldId="1546"/>
        </pc:sldMkLst>
      </pc:sldChg>
      <pc:sldChg chg="new del">
        <pc:chgData name="Zi Yun Zhang (CSI INTERFUSION INC)" userId="478c303d-c753-4ec6-8d16-649478a610c9" providerId="ADAL" clId="{C98AEF26-B185-47EF-B176-5F531B934E05}" dt="2025-05-06T13:27:14.939" v="3458" actId="47"/>
        <pc:sldMkLst>
          <pc:docMk/>
          <pc:sldMk cId="902547111" sldId="1547"/>
        </pc:sldMkLst>
      </pc:sldChg>
      <pc:sldChg chg="new del">
        <pc:chgData name="Zi Yun Zhang (CSI INTERFUSION INC)" userId="478c303d-c753-4ec6-8d16-649478a610c9" providerId="ADAL" clId="{C98AEF26-B185-47EF-B176-5F531B934E05}" dt="2025-05-06T13:27:14.994" v="3459" actId="47"/>
        <pc:sldMkLst>
          <pc:docMk/>
          <pc:sldMk cId="987549485" sldId="1548"/>
        </pc:sldMkLst>
      </pc:sldChg>
      <pc:sldChg chg="new del">
        <pc:chgData name="Zi Yun Zhang (CSI INTERFUSION INC)" userId="478c303d-c753-4ec6-8d16-649478a610c9" providerId="ADAL" clId="{C98AEF26-B185-47EF-B176-5F531B934E05}" dt="2025-05-06T13:27:15.034" v="3460" actId="47"/>
        <pc:sldMkLst>
          <pc:docMk/>
          <pc:sldMk cId="300055440" sldId="1549"/>
        </pc:sldMkLst>
      </pc:sldChg>
      <pc:sldChg chg="new del">
        <pc:chgData name="Zi Yun Zhang (CSI INTERFUSION INC)" userId="478c303d-c753-4ec6-8d16-649478a610c9" providerId="ADAL" clId="{C98AEF26-B185-47EF-B176-5F531B934E05}" dt="2025-05-06T13:27:15.125" v="3461" actId="47"/>
        <pc:sldMkLst>
          <pc:docMk/>
          <pc:sldMk cId="1921714414" sldId="1550"/>
        </pc:sldMkLst>
      </pc:sldChg>
      <pc:sldChg chg="new del">
        <pc:chgData name="Zi Yun Zhang (CSI INTERFUSION INC)" userId="478c303d-c753-4ec6-8d16-649478a610c9" providerId="ADAL" clId="{C98AEF26-B185-47EF-B176-5F531B934E05}" dt="2025-05-06T13:27:15.209" v="3462" actId="47"/>
        <pc:sldMkLst>
          <pc:docMk/>
          <pc:sldMk cId="271140804" sldId="1551"/>
        </pc:sldMkLst>
      </pc:sldChg>
      <pc:sldChg chg="new del">
        <pc:chgData name="Zi Yun Zhang (CSI INTERFUSION INC)" userId="478c303d-c753-4ec6-8d16-649478a610c9" providerId="ADAL" clId="{C98AEF26-B185-47EF-B176-5F531B934E05}" dt="2025-05-06T13:27:15.256" v="3463" actId="47"/>
        <pc:sldMkLst>
          <pc:docMk/>
          <pc:sldMk cId="2081364071" sldId="1552"/>
        </pc:sldMkLst>
      </pc:sldChg>
      <pc:sldChg chg="new del">
        <pc:chgData name="Zi Yun Zhang (CSI INTERFUSION INC)" userId="478c303d-c753-4ec6-8d16-649478a610c9" providerId="ADAL" clId="{C98AEF26-B185-47EF-B176-5F531B934E05}" dt="2025-05-06T13:27:15.304" v="3464" actId="47"/>
        <pc:sldMkLst>
          <pc:docMk/>
          <pc:sldMk cId="4075492440" sldId="1553"/>
        </pc:sldMkLst>
      </pc:sldChg>
      <pc:sldChg chg="new del">
        <pc:chgData name="Zi Yun Zhang (CSI INTERFUSION INC)" userId="478c303d-c753-4ec6-8d16-649478a610c9" providerId="ADAL" clId="{C98AEF26-B185-47EF-B176-5F531B934E05}" dt="2025-05-06T13:27:15.362" v="3465" actId="47"/>
        <pc:sldMkLst>
          <pc:docMk/>
          <pc:sldMk cId="1531400388" sldId="1554"/>
        </pc:sldMkLst>
      </pc:sldChg>
      <pc:sldChg chg="new del">
        <pc:chgData name="Zi Yun Zhang (CSI INTERFUSION INC)" userId="478c303d-c753-4ec6-8d16-649478a610c9" providerId="ADAL" clId="{C98AEF26-B185-47EF-B176-5F531B934E05}" dt="2025-05-06T13:27:15.399" v="3466" actId="47"/>
        <pc:sldMkLst>
          <pc:docMk/>
          <pc:sldMk cId="2550103871" sldId="1555"/>
        </pc:sldMkLst>
      </pc:sldChg>
      <pc:sldChg chg="new del">
        <pc:chgData name="Zi Yun Zhang (CSI INTERFUSION INC)" userId="478c303d-c753-4ec6-8d16-649478a610c9" providerId="ADAL" clId="{C98AEF26-B185-47EF-B176-5F531B934E05}" dt="2025-05-06T13:27:15.447" v="3467" actId="47"/>
        <pc:sldMkLst>
          <pc:docMk/>
          <pc:sldMk cId="3954519511" sldId="1556"/>
        </pc:sldMkLst>
      </pc:sldChg>
      <pc:sldChg chg="new del">
        <pc:chgData name="Zi Yun Zhang (CSI INTERFUSION INC)" userId="478c303d-c753-4ec6-8d16-649478a610c9" providerId="ADAL" clId="{C98AEF26-B185-47EF-B176-5F531B934E05}" dt="2025-05-06T13:27:15.528" v="3468" actId="47"/>
        <pc:sldMkLst>
          <pc:docMk/>
          <pc:sldMk cId="894804924" sldId="1557"/>
        </pc:sldMkLst>
      </pc:sldChg>
      <pc:sldChg chg="new del">
        <pc:chgData name="Zi Yun Zhang (CSI INTERFUSION INC)" userId="478c303d-c753-4ec6-8d16-649478a610c9" providerId="ADAL" clId="{C98AEF26-B185-47EF-B176-5F531B934E05}" dt="2025-05-06T13:27:15.574" v="3469" actId="47"/>
        <pc:sldMkLst>
          <pc:docMk/>
          <pc:sldMk cId="3612135901" sldId="1558"/>
        </pc:sldMkLst>
      </pc:sldChg>
      <pc:sldChg chg="new del">
        <pc:chgData name="Zi Yun Zhang (CSI INTERFUSION INC)" userId="478c303d-c753-4ec6-8d16-649478a610c9" providerId="ADAL" clId="{C98AEF26-B185-47EF-B176-5F531B934E05}" dt="2025-05-06T13:27:15.622" v="3470" actId="47"/>
        <pc:sldMkLst>
          <pc:docMk/>
          <pc:sldMk cId="1439809845" sldId="1559"/>
        </pc:sldMkLst>
      </pc:sldChg>
      <pc:sldChg chg="new del">
        <pc:chgData name="Zi Yun Zhang (CSI INTERFUSION INC)" userId="478c303d-c753-4ec6-8d16-649478a610c9" providerId="ADAL" clId="{C98AEF26-B185-47EF-B176-5F531B934E05}" dt="2025-05-06T13:27:15.669" v="3471" actId="47"/>
        <pc:sldMkLst>
          <pc:docMk/>
          <pc:sldMk cId="3523434984" sldId="1560"/>
        </pc:sldMkLst>
      </pc:sldChg>
      <pc:sldChg chg="new del">
        <pc:chgData name="Zi Yun Zhang (CSI INTERFUSION INC)" userId="478c303d-c753-4ec6-8d16-649478a610c9" providerId="ADAL" clId="{C98AEF26-B185-47EF-B176-5F531B934E05}" dt="2025-05-06T13:27:15.717" v="3472" actId="47"/>
        <pc:sldMkLst>
          <pc:docMk/>
          <pc:sldMk cId="2816758626" sldId="1561"/>
        </pc:sldMkLst>
      </pc:sldChg>
      <pc:sldChg chg="new del">
        <pc:chgData name="Zi Yun Zhang (CSI INTERFUSION INC)" userId="478c303d-c753-4ec6-8d16-649478a610c9" providerId="ADAL" clId="{C98AEF26-B185-47EF-B176-5F531B934E05}" dt="2025-05-06T13:27:15.749" v="3473" actId="47"/>
        <pc:sldMkLst>
          <pc:docMk/>
          <pc:sldMk cId="1299908980" sldId="1562"/>
        </pc:sldMkLst>
      </pc:sldChg>
      <pc:sldChg chg="new del">
        <pc:chgData name="Zi Yun Zhang (CSI INTERFUSION INC)" userId="478c303d-c753-4ec6-8d16-649478a610c9" providerId="ADAL" clId="{C98AEF26-B185-47EF-B176-5F531B934E05}" dt="2025-05-06T13:27:15.803" v="3474" actId="47"/>
        <pc:sldMkLst>
          <pc:docMk/>
          <pc:sldMk cId="2497188982" sldId="1563"/>
        </pc:sldMkLst>
      </pc:sldChg>
      <pc:sldChg chg="new del">
        <pc:chgData name="Zi Yun Zhang (CSI INTERFUSION INC)" userId="478c303d-c753-4ec6-8d16-649478a610c9" providerId="ADAL" clId="{C98AEF26-B185-47EF-B176-5F531B934E05}" dt="2025-05-06T13:27:15.844" v="3475" actId="47"/>
        <pc:sldMkLst>
          <pc:docMk/>
          <pc:sldMk cId="4228536906" sldId="1564"/>
        </pc:sldMkLst>
      </pc:sldChg>
      <pc:sldChg chg="new del">
        <pc:chgData name="Zi Yun Zhang (CSI INTERFUSION INC)" userId="478c303d-c753-4ec6-8d16-649478a610c9" providerId="ADAL" clId="{C98AEF26-B185-47EF-B176-5F531B934E05}" dt="2025-05-06T13:27:15.875" v="3476" actId="47"/>
        <pc:sldMkLst>
          <pc:docMk/>
          <pc:sldMk cId="3651975740" sldId="1565"/>
        </pc:sldMkLst>
      </pc:sldChg>
      <pc:sldChg chg="new del">
        <pc:chgData name="Zi Yun Zhang (CSI INTERFUSION INC)" userId="478c303d-c753-4ec6-8d16-649478a610c9" providerId="ADAL" clId="{C98AEF26-B185-47EF-B176-5F531B934E05}" dt="2025-05-06T13:27:15.929" v="3477" actId="47"/>
        <pc:sldMkLst>
          <pc:docMk/>
          <pc:sldMk cId="1313664759" sldId="1566"/>
        </pc:sldMkLst>
      </pc:sldChg>
      <pc:sldChg chg="new del">
        <pc:chgData name="Zi Yun Zhang (CSI INTERFUSION INC)" userId="478c303d-c753-4ec6-8d16-649478a610c9" providerId="ADAL" clId="{C98AEF26-B185-47EF-B176-5F531B934E05}" dt="2025-05-06T13:27:15.970" v="3478" actId="47"/>
        <pc:sldMkLst>
          <pc:docMk/>
          <pc:sldMk cId="1704145792" sldId="1567"/>
        </pc:sldMkLst>
      </pc:sldChg>
      <pc:sldChg chg="new del">
        <pc:chgData name="Zi Yun Zhang (CSI INTERFUSION INC)" userId="478c303d-c753-4ec6-8d16-649478a610c9" providerId="ADAL" clId="{C98AEF26-B185-47EF-B176-5F531B934E05}" dt="2025-05-06T13:27:16.034" v="3479" actId="47"/>
        <pc:sldMkLst>
          <pc:docMk/>
          <pc:sldMk cId="2140751438" sldId="1568"/>
        </pc:sldMkLst>
      </pc:sldChg>
      <pc:sldChg chg="new del">
        <pc:chgData name="Zi Yun Zhang (CSI INTERFUSION INC)" userId="478c303d-c753-4ec6-8d16-649478a610c9" providerId="ADAL" clId="{C98AEF26-B185-47EF-B176-5F531B934E05}" dt="2025-05-06T13:27:16.082" v="3480" actId="47"/>
        <pc:sldMkLst>
          <pc:docMk/>
          <pc:sldMk cId="2975396884" sldId="1569"/>
        </pc:sldMkLst>
      </pc:sldChg>
      <pc:sldChg chg="new del">
        <pc:chgData name="Zi Yun Zhang (CSI INTERFUSION INC)" userId="478c303d-c753-4ec6-8d16-649478a610c9" providerId="ADAL" clId="{C98AEF26-B185-47EF-B176-5F531B934E05}" dt="2025-05-06T13:27:16.113" v="3481" actId="47"/>
        <pc:sldMkLst>
          <pc:docMk/>
          <pc:sldMk cId="3654006312" sldId="1570"/>
        </pc:sldMkLst>
      </pc:sldChg>
      <pc:sldChg chg="new del">
        <pc:chgData name="Zi Yun Zhang (CSI INTERFUSION INC)" userId="478c303d-c753-4ec6-8d16-649478a610c9" providerId="ADAL" clId="{C98AEF26-B185-47EF-B176-5F531B934E05}" dt="2025-05-06T13:27:16.161" v="3482" actId="47"/>
        <pc:sldMkLst>
          <pc:docMk/>
          <pc:sldMk cId="2198260271" sldId="1571"/>
        </pc:sldMkLst>
      </pc:sldChg>
      <pc:sldChg chg="new del">
        <pc:chgData name="Zi Yun Zhang (CSI INTERFUSION INC)" userId="478c303d-c753-4ec6-8d16-649478a610c9" providerId="ADAL" clId="{C98AEF26-B185-47EF-B176-5F531B934E05}" dt="2025-05-06T13:27:16.208" v="3483" actId="47"/>
        <pc:sldMkLst>
          <pc:docMk/>
          <pc:sldMk cId="2069651580" sldId="1572"/>
        </pc:sldMkLst>
      </pc:sldChg>
      <pc:sldChg chg="new del">
        <pc:chgData name="Zi Yun Zhang (CSI INTERFUSION INC)" userId="478c303d-c753-4ec6-8d16-649478a610c9" providerId="ADAL" clId="{C98AEF26-B185-47EF-B176-5F531B934E05}" dt="2025-05-06T13:27:16.240" v="3484" actId="47"/>
        <pc:sldMkLst>
          <pc:docMk/>
          <pc:sldMk cId="3509963668" sldId="1573"/>
        </pc:sldMkLst>
      </pc:sldChg>
      <pc:sldChg chg="new del">
        <pc:chgData name="Zi Yun Zhang (CSI INTERFUSION INC)" userId="478c303d-c753-4ec6-8d16-649478a610c9" providerId="ADAL" clId="{C98AEF26-B185-47EF-B176-5F531B934E05}" dt="2025-05-06T13:27:16.287" v="3485" actId="47"/>
        <pc:sldMkLst>
          <pc:docMk/>
          <pc:sldMk cId="2893140593" sldId="1574"/>
        </pc:sldMkLst>
      </pc:sldChg>
      <pc:sldChg chg="new del">
        <pc:chgData name="Zi Yun Zhang (CSI INTERFUSION INC)" userId="478c303d-c753-4ec6-8d16-649478a610c9" providerId="ADAL" clId="{C98AEF26-B185-47EF-B176-5F531B934E05}" dt="2025-05-06T13:27:16.330" v="3486" actId="47"/>
        <pc:sldMkLst>
          <pc:docMk/>
          <pc:sldMk cId="2961001411" sldId="1575"/>
        </pc:sldMkLst>
      </pc:sldChg>
      <pc:sldChg chg="new del">
        <pc:chgData name="Zi Yun Zhang (CSI INTERFUSION INC)" userId="478c303d-c753-4ec6-8d16-649478a610c9" providerId="ADAL" clId="{C98AEF26-B185-47EF-B176-5F531B934E05}" dt="2025-05-06T13:27:16.367" v="3487" actId="47"/>
        <pc:sldMkLst>
          <pc:docMk/>
          <pc:sldMk cId="2483726257" sldId="1576"/>
        </pc:sldMkLst>
      </pc:sldChg>
      <pc:sldChg chg="new del">
        <pc:chgData name="Zi Yun Zhang (CSI INTERFUSION INC)" userId="478c303d-c753-4ec6-8d16-649478a610c9" providerId="ADAL" clId="{C98AEF26-B185-47EF-B176-5F531B934E05}" dt="2025-05-06T13:27:16.415" v="3488" actId="47"/>
        <pc:sldMkLst>
          <pc:docMk/>
          <pc:sldMk cId="1651994091" sldId="1577"/>
        </pc:sldMkLst>
      </pc:sldChg>
      <pc:sldChg chg="new del">
        <pc:chgData name="Zi Yun Zhang (CSI INTERFUSION INC)" userId="478c303d-c753-4ec6-8d16-649478a610c9" providerId="ADAL" clId="{C98AEF26-B185-47EF-B176-5F531B934E05}" dt="2025-05-06T13:27:16.477" v="3489" actId="47"/>
        <pc:sldMkLst>
          <pc:docMk/>
          <pc:sldMk cId="1599516954" sldId="1578"/>
        </pc:sldMkLst>
      </pc:sldChg>
      <pc:sldChg chg="new del">
        <pc:chgData name="Zi Yun Zhang (CSI INTERFUSION INC)" userId="478c303d-c753-4ec6-8d16-649478a610c9" providerId="ADAL" clId="{C98AEF26-B185-47EF-B176-5F531B934E05}" dt="2025-05-06T13:27:16.509" v="3490" actId="47"/>
        <pc:sldMkLst>
          <pc:docMk/>
          <pc:sldMk cId="1122105566" sldId="1579"/>
        </pc:sldMkLst>
      </pc:sldChg>
      <pc:sldChg chg="new del">
        <pc:chgData name="Zi Yun Zhang (CSI INTERFUSION INC)" userId="478c303d-c753-4ec6-8d16-649478a610c9" providerId="ADAL" clId="{C98AEF26-B185-47EF-B176-5F531B934E05}" dt="2025-05-06T13:27:16.558" v="3491" actId="47"/>
        <pc:sldMkLst>
          <pc:docMk/>
          <pc:sldMk cId="2503184382" sldId="1580"/>
        </pc:sldMkLst>
      </pc:sldChg>
      <pc:sldChg chg="new del">
        <pc:chgData name="Zi Yun Zhang (CSI INTERFUSION INC)" userId="478c303d-c753-4ec6-8d16-649478a610c9" providerId="ADAL" clId="{C98AEF26-B185-47EF-B176-5F531B934E05}" dt="2025-05-06T13:27:16.604" v="3492" actId="47"/>
        <pc:sldMkLst>
          <pc:docMk/>
          <pc:sldMk cId="32954657" sldId="1581"/>
        </pc:sldMkLst>
      </pc:sldChg>
      <pc:sldChg chg="new del">
        <pc:chgData name="Zi Yun Zhang (CSI INTERFUSION INC)" userId="478c303d-c753-4ec6-8d16-649478a610c9" providerId="ADAL" clId="{C98AEF26-B185-47EF-B176-5F531B934E05}" dt="2025-05-06T13:27:16.651" v="3493" actId="47"/>
        <pc:sldMkLst>
          <pc:docMk/>
          <pc:sldMk cId="1936146659" sldId="1582"/>
        </pc:sldMkLst>
      </pc:sldChg>
      <pc:sldChg chg="new del">
        <pc:chgData name="Zi Yun Zhang (CSI INTERFUSION INC)" userId="478c303d-c753-4ec6-8d16-649478a610c9" providerId="ADAL" clId="{C98AEF26-B185-47EF-B176-5F531B934E05}" dt="2025-05-06T13:27:16.699" v="3494" actId="47"/>
        <pc:sldMkLst>
          <pc:docMk/>
          <pc:sldMk cId="1023380279" sldId="1583"/>
        </pc:sldMkLst>
      </pc:sldChg>
      <pc:sldChg chg="new del">
        <pc:chgData name="Zi Yun Zhang (CSI INTERFUSION INC)" userId="478c303d-c753-4ec6-8d16-649478a610c9" providerId="ADAL" clId="{C98AEF26-B185-47EF-B176-5F531B934E05}" dt="2025-05-06T13:27:16.730" v="3495" actId="47"/>
        <pc:sldMkLst>
          <pc:docMk/>
          <pc:sldMk cId="1275591129" sldId="1584"/>
        </pc:sldMkLst>
      </pc:sldChg>
      <pc:sldChg chg="new del">
        <pc:chgData name="Zi Yun Zhang (CSI INTERFUSION INC)" userId="478c303d-c753-4ec6-8d16-649478a610c9" providerId="ADAL" clId="{C98AEF26-B185-47EF-B176-5F531B934E05}" dt="2025-05-06T13:27:16.778" v="3496" actId="47"/>
        <pc:sldMkLst>
          <pc:docMk/>
          <pc:sldMk cId="2483874976" sldId="1585"/>
        </pc:sldMkLst>
      </pc:sldChg>
      <pc:sldChg chg="new del">
        <pc:chgData name="Zi Yun Zhang (CSI INTERFUSION INC)" userId="478c303d-c753-4ec6-8d16-649478a610c9" providerId="ADAL" clId="{C98AEF26-B185-47EF-B176-5F531B934E05}" dt="2025-05-06T13:27:16.825" v="3497" actId="47"/>
        <pc:sldMkLst>
          <pc:docMk/>
          <pc:sldMk cId="4087176956" sldId="1586"/>
        </pc:sldMkLst>
      </pc:sldChg>
      <pc:sldChg chg="new del">
        <pc:chgData name="Zi Yun Zhang (CSI INTERFUSION INC)" userId="478c303d-c753-4ec6-8d16-649478a610c9" providerId="ADAL" clId="{C98AEF26-B185-47EF-B176-5F531B934E05}" dt="2025-05-06T13:27:16.857" v="3498" actId="47"/>
        <pc:sldMkLst>
          <pc:docMk/>
          <pc:sldMk cId="2958616290" sldId="1587"/>
        </pc:sldMkLst>
      </pc:sldChg>
      <pc:sldChg chg="new del">
        <pc:chgData name="Zi Yun Zhang (CSI INTERFUSION INC)" userId="478c303d-c753-4ec6-8d16-649478a610c9" providerId="ADAL" clId="{C98AEF26-B185-47EF-B176-5F531B934E05}" dt="2025-05-06T13:27:16.905" v="3499" actId="47"/>
        <pc:sldMkLst>
          <pc:docMk/>
          <pc:sldMk cId="1551066221" sldId="1588"/>
        </pc:sldMkLst>
      </pc:sldChg>
      <pc:sldChg chg="new del">
        <pc:chgData name="Zi Yun Zhang (CSI INTERFUSION INC)" userId="478c303d-c753-4ec6-8d16-649478a610c9" providerId="ADAL" clId="{C98AEF26-B185-47EF-B176-5F531B934E05}" dt="2025-05-06T13:27:16.953" v="3500" actId="47"/>
        <pc:sldMkLst>
          <pc:docMk/>
          <pc:sldMk cId="2024559772" sldId="1589"/>
        </pc:sldMkLst>
      </pc:sldChg>
      <pc:sldChg chg="new del">
        <pc:chgData name="Zi Yun Zhang (CSI INTERFUSION INC)" userId="478c303d-c753-4ec6-8d16-649478a610c9" providerId="ADAL" clId="{C98AEF26-B185-47EF-B176-5F531B934E05}" dt="2025-05-06T13:27:17.017" v="3501" actId="47"/>
        <pc:sldMkLst>
          <pc:docMk/>
          <pc:sldMk cId="2716841111" sldId="1590"/>
        </pc:sldMkLst>
      </pc:sldChg>
      <pc:sldChg chg="new del">
        <pc:chgData name="Zi Yun Zhang (CSI INTERFUSION INC)" userId="478c303d-c753-4ec6-8d16-649478a610c9" providerId="ADAL" clId="{C98AEF26-B185-47EF-B176-5F531B934E05}" dt="2025-05-06T13:27:17.049" v="3502" actId="47"/>
        <pc:sldMkLst>
          <pc:docMk/>
          <pc:sldMk cId="2027829039" sldId="1591"/>
        </pc:sldMkLst>
      </pc:sldChg>
      <pc:sldChg chg="new del">
        <pc:chgData name="Zi Yun Zhang (CSI INTERFUSION INC)" userId="478c303d-c753-4ec6-8d16-649478a610c9" providerId="ADAL" clId="{C98AEF26-B185-47EF-B176-5F531B934E05}" dt="2025-05-06T13:27:17.096" v="3503" actId="47"/>
        <pc:sldMkLst>
          <pc:docMk/>
          <pc:sldMk cId="2665424316" sldId="1592"/>
        </pc:sldMkLst>
      </pc:sldChg>
      <pc:sldChg chg="new del">
        <pc:chgData name="Zi Yun Zhang (CSI INTERFUSION INC)" userId="478c303d-c753-4ec6-8d16-649478a610c9" providerId="ADAL" clId="{C98AEF26-B185-47EF-B176-5F531B934E05}" dt="2025-05-06T13:27:17.130" v="3504" actId="47"/>
        <pc:sldMkLst>
          <pc:docMk/>
          <pc:sldMk cId="3907577364" sldId="1593"/>
        </pc:sldMkLst>
      </pc:sldChg>
      <pc:sldChg chg="new del">
        <pc:chgData name="Zi Yun Zhang (CSI INTERFUSION INC)" userId="478c303d-c753-4ec6-8d16-649478a610c9" providerId="ADAL" clId="{C98AEF26-B185-47EF-B176-5F531B934E05}" dt="2025-05-06T13:27:17.176" v="3505" actId="47"/>
        <pc:sldMkLst>
          <pc:docMk/>
          <pc:sldMk cId="702015099" sldId="1594"/>
        </pc:sldMkLst>
      </pc:sldChg>
      <pc:sldChg chg="new del">
        <pc:chgData name="Zi Yun Zhang (CSI INTERFUSION INC)" userId="478c303d-c753-4ec6-8d16-649478a610c9" providerId="ADAL" clId="{C98AEF26-B185-47EF-B176-5F531B934E05}" dt="2025-05-06T13:27:17.208" v="3506" actId="47"/>
        <pc:sldMkLst>
          <pc:docMk/>
          <pc:sldMk cId="2408601019" sldId="1595"/>
        </pc:sldMkLst>
      </pc:sldChg>
      <pc:sldChg chg="new del">
        <pc:chgData name="Zi Yun Zhang (CSI INTERFUSION INC)" userId="478c303d-c753-4ec6-8d16-649478a610c9" providerId="ADAL" clId="{C98AEF26-B185-47EF-B176-5F531B934E05}" dt="2025-05-06T13:27:17.258" v="3507" actId="47"/>
        <pc:sldMkLst>
          <pc:docMk/>
          <pc:sldMk cId="4023671062" sldId="1596"/>
        </pc:sldMkLst>
      </pc:sldChg>
      <pc:sldChg chg="new del">
        <pc:chgData name="Zi Yun Zhang (CSI INTERFUSION INC)" userId="478c303d-c753-4ec6-8d16-649478a610c9" providerId="ADAL" clId="{C98AEF26-B185-47EF-B176-5F531B934E05}" dt="2025-05-06T13:27:17.319" v="3508" actId="47"/>
        <pc:sldMkLst>
          <pc:docMk/>
          <pc:sldMk cId="1976669647" sldId="1597"/>
        </pc:sldMkLst>
      </pc:sldChg>
      <pc:sldChg chg="new del">
        <pc:chgData name="Zi Yun Zhang (CSI INTERFUSION INC)" userId="478c303d-c753-4ec6-8d16-649478a610c9" providerId="ADAL" clId="{C98AEF26-B185-47EF-B176-5F531B934E05}" dt="2025-05-06T13:27:17.351" v="3509" actId="47"/>
        <pc:sldMkLst>
          <pc:docMk/>
          <pc:sldMk cId="3217678652" sldId="1598"/>
        </pc:sldMkLst>
      </pc:sldChg>
      <pc:sldChg chg="new del">
        <pc:chgData name="Zi Yun Zhang (CSI INTERFUSION INC)" userId="478c303d-c753-4ec6-8d16-649478a610c9" providerId="ADAL" clId="{C98AEF26-B185-47EF-B176-5F531B934E05}" dt="2025-05-06T13:27:17.399" v="3510" actId="47"/>
        <pc:sldMkLst>
          <pc:docMk/>
          <pc:sldMk cId="4046754329" sldId="1599"/>
        </pc:sldMkLst>
      </pc:sldChg>
      <pc:sldChg chg="new del">
        <pc:chgData name="Zi Yun Zhang (CSI INTERFUSION INC)" userId="478c303d-c753-4ec6-8d16-649478a610c9" providerId="ADAL" clId="{C98AEF26-B185-47EF-B176-5F531B934E05}" dt="2025-05-06T13:27:17.430" v="3511" actId="47"/>
        <pc:sldMkLst>
          <pc:docMk/>
          <pc:sldMk cId="3061485734" sldId="1600"/>
        </pc:sldMkLst>
      </pc:sldChg>
      <pc:sldChg chg="new del">
        <pc:chgData name="Zi Yun Zhang (CSI INTERFUSION INC)" userId="478c303d-c753-4ec6-8d16-649478a610c9" providerId="ADAL" clId="{C98AEF26-B185-47EF-B176-5F531B934E05}" dt="2025-05-06T13:27:17.494" v="3512" actId="47"/>
        <pc:sldMkLst>
          <pc:docMk/>
          <pc:sldMk cId="411306042" sldId="1601"/>
        </pc:sldMkLst>
      </pc:sldChg>
      <pc:sldChg chg="new del">
        <pc:chgData name="Zi Yun Zhang (CSI INTERFUSION INC)" userId="478c303d-c753-4ec6-8d16-649478a610c9" providerId="ADAL" clId="{C98AEF26-B185-47EF-B176-5F531B934E05}" dt="2025-05-06T13:27:17.530" v="3513" actId="47"/>
        <pc:sldMkLst>
          <pc:docMk/>
          <pc:sldMk cId="2274532366" sldId="1602"/>
        </pc:sldMkLst>
      </pc:sldChg>
      <pc:sldChg chg="new del">
        <pc:chgData name="Zi Yun Zhang (CSI INTERFUSION INC)" userId="478c303d-c753-4ec6-8d16-649478a610c9" providerId="ADAL" clId="{C98AEF26-B185-47EF-B176-5F531B934E05}" dt="2025-05-06T13:27:17.589" v="3514" actId="47"/>
        <pc:sldMkLst>
          <pc:docMk/>
          <pc:sldMk cId="1372574413" sldId="1603"/>
        </pc:sldMkLst>
      </pc:sldChg>
      <pc:sldChg chg="new del">
        <pc:chgData name="Zi Yun Zhang (CSI INTERFUSION INC)" userId="478c303d-c753-4ec6-8d16-649478a610c9" providerId="ADAL" clId="{C98AEF26-B185-47EF-B176-5F531B934E05}" dt="2025-05-06T13:27:17.620" v="3515" actId="47"/>
        <pc:sldMkLst>
          <pc:docMk/>
          <pc:sldMk cId="2801962673" sldId="1604"/>
        </pc:sldMkLst>
      </pc:sldChg>
      <pc:sldChg chg="new del">
        <pc:chgData name="Zi Yun Zhang (CSI INTERFUSION INC)" userId="478c303d-c753-4ec6-8d16-649478a610c9" providerId="ADAL" clId="{C98AEF26-B185-47EF-B176-5F531B934E05}" dt="2025-05-06T13:27:17.684" v="3516" actId="47"/>
        <pc:sldMkLst>
          <pc:docMk/>
          <pc:sldMk cId="1220114827" sldId="1605"/>
        </pc:sldMkLst>
      </pc:sldChg>
      <pc:sldChg chg="new del">
        <pc:chgData name="Zi Yun Zhang (CSI INTERFUSION INC)" userId="478c303d-c753-4ec6-8d16-649478a610c9" providerId="ADAL" clId="{C98AEF26-B185-47EF-B176-5F531B934E05}" dt="2025-05-06T13:27:17.716" v="3517" actId="47"/>
        <pc:sldMkLst>
          <pc:docMk/>
          <pc:sldMk cId="2057346865" sldId="1606"/>
        </pc:sldMkLst>
      </pc:sldChg>
      <pc:sldChg chg="new del">
        <pc:chgData name="Zi Yun Zhang (CSI INTERFUSION INC)" userId="478c303d-c753-4ec6-8d16-649478a610c9" providerId="ADAL" clId="{C98AEF26-B185-47EF-B176-5F531B934E05}" dt="2025-05-06T13:27:17.763" v="3518" actId="47"/>
        <pc:sldMkLst>
          <pc:docMk/>
          <pc:sldMk cId="1740866124" sldId="1607"/>
        </pc:sldMkLst>
      </pc:sldChg>
      <pc:sldChg chg="new del">
        <pc:chgData name="Zi Yun Zhang (CSI INTERFUSION INC)" userId="478c303d-c753-4ec6-8d16-649478a610c9" providerId="ADAL" clId="{C98AEF26-B185-47EF-B176-5F531B934E05}" dt="2025-05-06T13:27:17.795" v="3519" actId="47"/>
        <pc:sldMkLst>
          <pc:docMk/>
          <pc:sldMk cId="1614350352" sldId="1608"/>
        </pc:sldMkLst>
      </pc:sldChg>
      <pc:sldChg chg="new del">
        <pc:chgData name="Zi Yun Zhang (CSI INTERFUSION INC)" userId="478c303d-c753-4ec6-8d16-649478a610c9" providerId="ADAL" clId="{C98AEF26-B185-47EF-B176-5F531B934E05}" dt="2025-05-06T13:27:17.831" v="3520" actId="47"/>
        <pc:sldMkLst>
          <pc:docMk/>
          <pc:sldMk cId="1560724130" sldId="1609"/>
        </pc:sldMkLst>
      </pc:sldChg>
      <pc:sldChg chg="new del">
        <pc:chgData name="Zi Yun Zhang (CSI INTERFUSION INC)" userId="478c303d-c753-4ec6-8d16-649478a610c9" providerId="ADAL" clId="{C98AEF26-B185-47EF-B176-5F531B934E05}" dt="2025-05-06T13:27:17.891" v="3521" actId="47"/>
        <pc:sldMkLst>
          <pc:docMk/>
          <pc:sldMk cId="218446339" sldId="1610"/>
        </pc:sldMkLst>
      </pc:sldChg>
      <pc:sldChg chg="new del">
        <pc:chgData name="Zi Yun Zhang (CSI INTERFUSION INC)" userId="478c303d-c753-4ec6-8d16-649478a610c9" providerId="ADAL" clId="{C98AEF26-B185-47EF-B176-5F531B934E05}" dt="2025-05-06T13:27:17.923" v="3522" actId="47"/>
        <pc:sldMkLst>
          <pc:docMk/>
          <pc:sldMk cId="1215600338" sldId="1611"/>
        </pc:sldMkLst>
      </pc:sldChg>
      <pc:sldChg chg="new del">
        <pc:chgData name="Zi Yun Zhang (CSI INTERFUSION INC)" userId="478c303d-c753-4ec6-8d16-649478a610c9" providerId="ADAL" clId="{C98AEF26-B185-47EF-B176-5F531B934E05}" dt="2025-05-06T13:27:17.985" v="3523" actId="47"/>
        <pc:sldMkLst>
          <pc:docMk/>
          <pc:sldMk cId="108777271" sldId="1612"/>
        </pc:sldMkLst>
      </pc:sldChg>
      <pc:sldChg chg="new del">
        <pc:chgData name="Zi Yun Zhang (CSI INTERFUSION INC)" userId="478c303d-c753-4ec6-8d16-649478a610c9" providerId="ADAL" clId="{C98AEF26-B185-47EF-B176-5F531B934E05}" dt="2025-05-06T13:27:18.017" v="3524" actId="47"/>
        <pc:sldMkLst>
          <pc:docMk/>
          <pc:sldMk cId="3298401313" sldId="1613"/>
        </pc:sldMkLst>
      </pc:sldChg>
      <pc:sldChg chg="new del">
        <pc:chgData name="Zi Yun Zhang (CSI INTERFUSION INC)" userId="478c303d-c753-4ec6-8d16-649478a610c9" providerId="ADAL" clId="{C98AEF26-B185-47EF-B176-5F531B934E05}" dt="2025-05-06T13:27:18.081" v="3525" actId="47"/>
        <pc:sldMkLst>
          <pc:docMk/>
          <pc:sldMk cId="1348866549" sldId="1614"/>
        </pc:sldMkLst>
      </pc:sldChg>
      <pc:sldChg chg="new del">
        <pc:chgData name="Zi Yun Zhang (CSI INTERFUSION INC)" userId="478c303d-c753-4ec6-8d16-649478a610c9" providerId="ADAL" clId="{C98AEF26-B185-47EF-B176-5F531B934E05}" dt="2025-05-06T13:27:18.131" v="3526" actId="47"/>
        <pc:sldMkLst>
          <pc:docMk/>
          <pc:sldMk cId="953280701" sldId="1615"/>
        </pc:sldMkLst>
      </pc:sldChg>
      <pc:sldChg chg="new del">
        <pc:chgData name="Zi Yun Zhang (CSI INTERFUSION INC)" userId="478c303d-c753-4ec6-8d16-649478a610c9" providerId="ADAL" clId="{C98AEF26-B185-47EF-B176-5F531B934E05}" dt="2025-05-06T13:27:18.160" v="3527" actId="47"/>
        <pc:sldMkLst>
          <pc:docMk/>
          <pc:sldMk cId="3138367144" sldId="1616"/>
        </pc:sldMkLst>
      </pc:sldChg>
      <pc:sldChg chg="new del">
        <pc:chgData name="Zi Yun Zhang (CSI INTERFUSION INC)" userId="478c303d-c753-4ec6-8d16-649478a610c9" providerId="ADAL" clId="{C98AEF26-B185-47EF-B176-5F531B934E05}" dt="2025-05-06T13:27:18.207" v="3528" actId="47"/>
        <pc:sldMkLst>
          <pc:docMk/>
          <pc:sldMk cId="622369705" sldId="1617"/>
        </pc:sldMkLst>
      </pc:sldChg>
      <pc:sldChg chg="new del">
        <pc:chgData name="Zi Yun Zhang (CSI INTERFUSION INC)" userId="478c303d-c753-4ec6-8d16-649478a610c9" providerId="ADAL" clId="{C98AEF26-B185-47EF-B176-5F531B934E05}" dt="2025-05-06T13:27:18.239" v="3529" actId="47"/>
        <pc:sldMkLst>
          <pc:docMk/>
          <pc:sldMk cId="2280243597" sldId="1618"/>
        </pc:sldMkLst>
      </pc:sldChg>
      <pc:sldChg chg="new del">
        <pc:chgData name="Zi Yun Zhang (CSI INTERFUSION INC)" userId="478c303d-c753-4ec6-8d16-649478a610c9" providerId="ADAL" clId="{C98AEF26-B185-47EF-B176-5F531B934E05}" dt="2025-05-06T13:27:18.288" v="3530" actId="47"/>
        <pc:sldMkLst>
          <pc:docMk/>
          <pc:sldMk cId="2989449317" sldId="1619"/>
        </pc:sldMkLst>
      </pc:sldChg>
      <pc:sldChg chg="new del">
        <pc:chgData name="Zi Yun Zhang (CSI INTERFUSION INC)" userId="478c303d-c753-4ec6-8d16-649478a610c9" providerId="ADAL" clId="{C98AEF26-B185-47EF-B176-5F531B934E05}" dt="2025-05-06T13:27:18.349" v="3531" actId="47"/>
        <pc:sldMkLst>
          <pc:docMk/>
          <pc:sldMk cId="2486034132" sldId="1620"/>
        </pc:sldMkLst>
      </pc:sldChg>
      <pc:sldChg chg="new del">
        <pc:chgData name="Zi Yun Zhang (CSI INTERFUSION INC)" userId="478c303d-c753-4ec6-8d16-649478a610c9" providerId="ADAL" clId="{C98AEF26-B185-47EF-B176-5F531B934E05}" dt="2025-05-06T13:27:18.391" v="3532" actId="47"/>
        <pc:sldMkLst>
          <pc:docMk/>
          <pc:sldMk cId="3425338416" sldId="1621"/>
        </pc:sldMkLst>
      </pc:sldChg>
      <pc:sldChg chg="new del">
        <pc:chgData name="Zi Yun Zhang (CSI INTERFUSION INC)" userId="478c303d-c753-4ec6-8d16-649478a610c9" providerId="ADAL" clId="{C98AEF26-B185-47EF-B176-5F531B934E05}" dt="2025-05-06T13:27:18.432" v="3533" actId="47"/>
        <pc:sldMkLst>
          <pc:docMk/>
          <pc:sldMk cId="968905496" sldId="1622"/>
        </pc:sldMkLst>
      </pc:sldChg>
      <pc:sldChg chg="new del">
        <pc:chgData name="Zi Yun Zhang (CSI INTERFUSION INC)" userId="478c303d-c753-4ec6-8d16-649478a610c9" providerId="ADAL" clId="{C98AEF26-B185-47EF-B176-5F531B934E05}" dt="2025-05-06T13:27:18.461" v="3534" actId="47"/>
        <pc:sldMkLst>
          <pc:docMk/>
          <pc:sldMk cId="4015479154" sldId="1623"/>
        </pc:sldMkLst>
      </pc:sldChg>
      <pc:sldChg chg="new del">
        <pc:chgData name="Zi Yun Zhang (CSI INTERFUSION INC)" userId="478c303d-c753-4ec6-8d16-649478a610c9" providerId="ADAL" clId="{C98AEF26-B185-47EF-B176-5F531B934E05}" dt="2025-05-06T13:27:18.508" v="3535" actId="47"/>
        <pc:sldMkLst>
          <pc:docMk/>
          <pc:sldMk cId="3046480731" sldId="1624"/>
        </pc:sldMkLst>
      </pc:sldChg>
      <pc:sldChg chg="new del">
        <pc:chgData name="Zi Yun Zhang (CSI INTERFUSION INC)" userId="478c303d-c753-4ec6-8d16-649478a610c9" providerId="ADAL" clId="{C98AEF26-B185-47EF-B176-5F531B934E05}" dt="2025-05-06T13:27:18.540" v="3536" actId="47"/>
        <pc:sldMkLst>
          <pc:docMk/>
          <pc:sldMk cId="3343805037" sldId="1625"/>
        </pc:sldMkLst>
      </pc:sldChg>
      <pc:sldChg chg="new del">
        <pc:chgData name="Zi Yun Zhang (CSI INTERFUSION INC)" userId="478c303d-c753-4ec6-8d16-649478a610c9" providerId="ADAL" clId="{C98AEF26-B185-47EF-B176-5F531B934E05}" dt="2025-05-06T13:27:18.603" v="3537" actId="47"/>
        <pc:sldMkLst>
          <pc:docMk/>
          <pc:sldMk cId="2831330773" sldId="1626"/>
        </pc:sldMkLst>
      </pc:sldChg>
      <pc:sldChg chg="new del">
        <pc:chgData name="Zi Yun Zhang (CSI INTERFUSION INC)" userId="478c303d-c753-4ec6-8d16-649478a610c9" providerId="ADAL" clId="{C98AEF26-B185-47EF-B176-5F531B934E05}" dt="2025-05-06T13:27:18.634" v="3538" actId="47"/>
        <pc:sldMkLst>
          <pc:docMk/>
          <pc:sldMk cId="1487859137" sldId="1627"/>
        </pc:sldMkLst>
      </pc:sldChg>
      <pc:sldChg chg="new del">
        <pc:chgData name="Zi Yun Zhang (CSI INTERFUSION INC)" userId="478c303d-c753-4ec6-8d16-649478a610c9" providerId="ADAL" clId="{C98AEF26-B185-47EF-B176-5F531B934E05}" dt="2025-05-06T13:27:18.698" v="3539" actId="47"/>
        <pc:sldMkLst>
          <pc:docMk/>
          <pc:sldMk cId="538780319" sldId="1628"/>
        </pc:sldMkLst>
      </pc:sldChg>
      <pc:sldChg chg="new del">
        <pc:chgData name="Zi Yun Zhang (CSI INTERFUSION INC)" userId="478c303d-c753-4ec6-8d16-649478a610c9" providerId="ADAL" clId="{C98AEF26-B185-47EF-B176-5F531B934E05}" dt="2025-05-06T13:27:18.746" v="3540" actId="47"/>
        <pc:sldMkLst>
          <pc:docMk/>
          <pc:sldMk cId="40706247" sldId="1629"/>
        </pc:sldMkLst>
      </pc:sldChg>
      <pc:sldChg chg="new del">
        <pc:chgData name="Zi Yun Zhang (CSI INTERFUSION INC)" userId="478c303d-c753-4ec6-8d16-649478a610c9" providerId="ADAL" clId="{C98AEF26-B185-47EF-B176-5F531B934E05}" dt="2025-05-06T13:27:18.777" v="3541" actId="47"/>
        <pc:sldMkLst>
          <pc:docMk/>
          <pc:sldMk cId="2566304330" sldId="1630"/>
        </pc:sldMkLst>
      </pc:sldChg>
      <pc:sldChg chg="new del">
        <pc:chgData name="Zi Yun Zhang (CSI INTERFUSION INC)" userId="478c303d-c753-4ec6-8d16-649478a610c9" providerId="ADAL" clId="{C98AEF26-B185-47EF-B176-5F531B934E05}" dt="2025-05-06T13:27:18.841" v="3542" actId="47"/>
        <pc:sldMkLst>
          <pc:docMk/>
          <pc:sldMk cId="2412959762" sldId="1631"/>
        </pc:sldMkLst>
      </pc:sldChg>
      <pc:sldChg chg="new del">
        <pc:chgData name="Zi Yun Zhang (CSI INTERFUSION INC)" userId="478c303d-c753-4ec6-8d16-649478a610c9" providerId="ADAL" clId="{C98AEF26-B185-47EF-B176-5F531B934E05}" dt="2025-05-06T13:27:18.873" v="3543" actId="47"/>
        <pc:sldMkLst>
          <pc:docMk/>
          <pc:sldMk cId="1175796697" sldId="1632"/>
        </pc:sldMkLst>
      </pc:sldChg>
      <pc:sldChg chg="new del">
        <pc:chgData name="Zi Yun Zhang (CSI INTERFUSION INC)" userId="478c303d-c753-4ec6-8d16-649478a610c9" providerId="ADAL" clId="{C98AEF26-B185-47EF-B176-5F531B934E05}" dt="2025-05-06T13:27:18.905" v="3544" actId="47"/>
        <pc:sldMkLst>
          <pc:docMk/>
          <pc:sldMk cId="496229990" sldId="1633"/>
        </pc:sldMkLst>
      </pc:sldChg>
      <pc:sldChg chg="new del">
        <pc:chgData name="Zi Yun Zhang (CSI INTERFUSION INC)" userId="478c303d-c753-4ec6-8d16-649478a610c9" providerId="ADAL" clId="{C98AEF26-B185-47EF-B176-5F531B934E05}" dt="2025-05-06T13:27:18.953" v="3545" actId="47"/>
        <pc:sldMkLst>
          <pc:docMk/>
          <pc:sldMk cId="750433561" sldId="1634"/>
        </pc:sldMkLst>
      </pc:sldChg>
      <pc:sldChg chg="new del">
        <pc:chgData name="Zi Yun Zhang (CSI INTERFUSION INC)" userId="478c303d-c753-4ec6-8d16-649478a610c9" providerId="ADAL" clId="{C98AEF26-B185-47EF-B176-5F531B934E05}" dt="2025-05-06T13:27:19" v="3546" actId="47"/>
        <pc:sldMkLst>
          <pc:docMk/>
          <pc:sldMk cId="1277600352" sldId="1635"/>
        </pc:sldMkLst>
      </pc:sldChg>
      <pc:sldChg chg="new del">
        <pc:chgData name="Zi Yun Zhang (CSI INTERFUSION INC)" userId="478c303d-c753-4ec6-8d16-649478a610c9" providerId="ADAL" clId="{C98AEF26-B185-47EF-B176-5F531B934E05}" dt="2025-05-06T13:27:19.054" v="3547" actId="47"/>
        <pc:sldMkLst>
          <pc:docMk/>
          <pc:sldMk cId="3155297855" sldId="1636"/>
        </pc:sldMkLst>
      </pc:sldChg>
      <pc:sldChg chg="new del">
        <pc:chgData name="Zi Yun Zhang (CSI INTERFUSION INC)" userId="478c303d-c753-4ec6-8d16-649478a610c9" providerId="ADAL" clId="{C98AEF26-B185-47EF-B176-5F531B934E05}" dt="2025-05-06T13:27:19.111" v="3548" actId="47"/>
        <pc:sldMkLst>
          <pc:docMk/>
          <pc:sldMk cId="3484319868" sldId="1637"/>
        </pc:sldMkLst>
      </pc:sldChg>
      <pc:sldChg chg="new del">
        <pc:chgData name="Zi Yun Zhang (CSI INTERFUSION INC)" userId="478c303d-c753-4ec6-8d16-649478a610c9" providerId="ADAL" clId="{C98AEF26-B185-47EF-B176-5F531B934E05}" dt="2025-05-06T13:27:19.143" v="3549" actId="47"/>
        <pc:sldMkLst>
          <pc:docMk/>
          <pc:sldMk cId="3664841522" sldId="1638"/>
        </pc:sldMkLst>
      </pc:sldChg>
      <pc:sldChg chg="new del">
        <pc:chgData name="Zi Yun Zhang (CSI INTERFUSION INC)" userId="478c303d-c753-4ec6-8d16-649478a610c9" providerId="ADAL" clId="{C98AEF26-B185-47EF-B176-5F531B934E05}" dt="2025-05-06T13:27:19.175" v="3550" actId="47"/>
        <pc:sldMkLst>
          <pc:docMk/>
          <pc:sldMk cId="2418447373" sldId="1639"/>
        </pc:sldMkLst>
      </pc:sldChg>
      <pc:sldChg chg="new del">
        <pc:chgData name="Zi Yun Zhang (CSI INTERFUSION INC)" userId="478c303d-c753-4ec6-8d16-649478a610c9" providerId="ADAL" clId="{C98AEF26-B185-47EF-B176-5F531B934E05}" dt="2025-05-06T13:27:19.222" v="3551" actId="47"/>
        <pc:sldMkLst>
          <pc:docMk/>
          <pc:sldMk cId="3307963831" sldId="1640"/>
        </pc:sldMkLst>
      </pc:sldChg>
      <pc:sldChg chg="new del">
        <pc:chgData name="Zi Yun Zhang (CSI INTERFUSION INC)" userId="478c303d-c753-4ec6-8d16-649478a610c9" providerId="ADAL" clId="{C98AEF26-B185-47EF-B176-5F531B934E05}" dt="2025-05-06T13:27:19.254" v="3552" actId="47"/>
        <pc:sldMkLst>
          <pc:docMk/>
          <pc:sldMk cId="3653122121" sldId="1641"/>
        </pc:sldMkLst>
      </pc:sldChg>
      <pc:sldChg chg="new del">
        <pc:chgData name="Zi Yun Zhang (CSI INTERFUSION INC)" userId="478c303d-c753-4ec6-8d16-649478a610c9" providerId="ADAL" clId="{C98AEF26-B185-47EF-B176-5F531B934E05}" dt="2025-05-06T13:27:19.301" v="3553" actId="47"/>
        <pc:sldMkLst>
          <pc:docMk/>
          <pc:sldMk cId="623434298" sldId="1642"/>
        </pc:sldMkLst>
      </pc:sldChg>
      <pc:sldChg chg="new del">
        <pc:chgData name="Zi Yun Zhang (CSI INTERFUSION INC)" userId="478c303d-c753-4ec6-8d16-649478a610c9" providerId="ADAL" clId="{C98AEF26-B185-47EF-B176-5F531B934E05}" dt="2025-05-06T13:27:19.349" v="3554" actId="47"/>
        <pc:sldMkLst>
          <pc:docMk/>
          <pc:sldMk cId="3026326123" sldId="1643"/>
        </pc:sldMkLst>
      </pc:sldChg>
      <pc:sldChg chg="new del">
        <pc:chgData name="Zi Yun Zhang (CSI INTERFUSION INC)" userId="478c303d-c753-4ec6-8d16-649478a610c9" providerId="ADAL" clId="{C98AEF26-B185-47EF-B176-5F531B934E05}" dt="2025-05-06T13:27:19.381" v="3555" actId="47"/>
        <pc:sldMkLst>
          <pc:docMk/>
          <pc:sldMk cId="1882143358" sldId="1644"/>
        </pc:sldMkLst>
      </pc:sldChg>
      <pc:sldChg chg="new del">
        <pc:chgData name="Zi Yun Zhang (CSI INTERFUSION INC)" userId="478c303d-c753-4ec6-8d16-649478a610c9" providerId="ADAL" clId="{C98AEF26-B185-47EF-B176-5F531B934E05}" dt="2025-05-06T13:27:21.711" v="3556" actId="47"/>
        <pc:sldMkLst>
          <pc:docMk/>
          <pc:sldMk cId="4127357121" sldId="1645"/>
        </pc:sldMkLst>
      </pc:sldChg>
      <pc:sldChg chg="new del">
        <pc:chgData name="Zi Yun Zhang (CSI INTERFUSION INC)" userId="478c303d-c753-4ec6-8d16-649478a610c9" providerId="ADAL" clId="{C98AEF26-B185-47EF-B176-5F531B934E05}" dt="2025-05-06T13:27:22.229" v="3557" actId="47"/>
        <pc:sldMkLst>
          <pc:docMk/>
          <pc:sldMk cId="3301901191" sldId="1646"/>
        </pc:sldMkLst>
      </pc:sldChg>
      <pc:sldChg chg="new del">
        <pc:chgData name="Zi Yun Zhang (CSI INTERFUSION INC)" userId="478c303d-c753-4ec6-8d16-649478a610c9" providerId="ADAL" clId="{C98AEF26-B185-47EF-B176-5F531B934E05}" dt="2025-05-06T13:27:22.267" v="3558" actId="47"/>
        <pc:sldMkLst>
          <pc:docMk/>
          <pc:sldMk cId="1656731244" sldId="1647"/>
        </pc:sldMkLst>
      </pc:sldChg>
      <pc:sldChg chg="new del">
        <pc:chgData name="Zi Yun Zhang (CSI INTERFUSION INC)" userId="478c303d-c753-4ec6-8d16-649478a610c9" providerId="ADAL" clId="{C98AEF26-B185-47EF-B176-5F531B934E05}" dt="2025-05-06T13:27:22.302" v="3559" actId="47"/>
        <pc:sldMkLst>
          <pc:docMk/>
          <pc:sldMk cId="903089103" sldId="1648"/>
        </pc:sldMkLst>
      </pc:sldChg>
      <pc:sldChg chg="new del">
        <pc:chgData name="Zi Yun Zhang (CSI INTERFUSION INC)" userId="478c303d-c753-4ec6-8d16-649478a610c9" providerId="ADAL" clId="{C98AEF26-B185-47EF-B176-5F531B934E05}" dt="2025-05-06T13:27:22.346" v="3560" actId="47"/>
        <pc:sldMkLst>
          <pc:docMk/>
          <pc:sldMk cId="1998032556" sldId="1649"/>
        </pc:sldMkLst>
      </pc:sldChg>
      <pc:sldChg chg="new del">
        <pc:chgData name="Zi Yun Zhang (CSI INTERFUSION INC)" userId="478c303d-c753-4ec6-8d16-649478a610c9" providerId="ADAL" clId="{C98AEF26-B185-47EF-B176-5F531B934E05}" dt="2025-05-06T13:27:22.375" v="3561" actId="47"/>
        <pc:sldMkLst>
          <pc:docMk/>
          <pc:sldMk cId="122208554" sldId="1650"/>
        </pc:sldMkLst>
      </pc:sldChg>
      <pc:sldChg chg="new del">
        <pc:chgData name="Zi Yun Zhang (CSI INTERFUSION INC)" userId="478c303d-c753-4ec6-8d16-649478a610c9" providerId="ADAL" clId="{C98AEF26-B185-47EF-B176-5F531B934E05}" dt="2025-05-06T13:27:22.405" v="3562" actId="47"/>
        <pc:sldMkLst>
          <pc:docMk/>
          <pc:sldMk cId="4217855742" sldId="1651"/>
        </pc:sldMkLst>
      </pc:sldChg>
      <pc:sldChg chg="new del">
        <pc:chgData name="Zi Yun Zhang (CSI INTERFUSION INC)" userId="478c303d-c753-4ec6-8d16-649478a610c9" providerId="ADAL" clId="{C98AEF26-B185-47EF-B176-5F531B934E05}" dt="2025-05-06T13:27:22.436" v="3563" actId="47"/>
        <pc:sldMkLst>
          <pc:docMk/>
          <pc:sldMk cId="2137233023" sldId="1652"/>
        </pc:sldMkLst>
      </pc:sldChg>
      <pc:sldChg chg="new del">
        <pc:chgData name="Zi Yun Zhang (CSI INTERFUSION INC)" userId="478c303d-c753-4ec6-8d16-649478a610c9" providerId="ADAL" clId="{C98AEF26-B185-47EF-B176-5F531B934E05}" dt="2025-05-06T13:27:22.475" v="3564" actId="47"/>
        <pc:sldMkLst>
          <pc:docMk/>
          <pc:sldMk cId="1725643841" sldId="1653"/>
        </pc:sldMkLst>
      </pc:sldChg>
      <pc:sldChg chg="new del">
        <pc:chgData name="Zi Yun Zhang (CSI INTERFUSION INC)" userId="478c303d-c753-4ec6-8d16-649478a610c9" providerId="ADAL" clId="{C98AEF26-B185-47EF-B176-5F531B934E05}" dt="2025-05-06T13:27:22.503" v="3565" actId="47"/>
        <pc:sldMkLst>
          <pc:docMk/>
          <pc:sldMk cId="3181060806" sldId="1654"/>
        </pc:sldMkLst>
      </pc:sldChg>
      <pc:sldChg chg="new del">
        <pc:chgData name="Zi Yun Zhang (CSI INTERFUSION INC)" userId="478c303d-c753-4ec6-8d16-649478a610c9" providerId="ADAL" clId="{C98AEF26-B185-47EF-B176-5F531B934E05}" dt="2025-05-06T13:27:22.532" v="3566" actId="47"/>
        <pc:sldMkLst>
          <pc:docMk/>
          <pc:sldMk cId="1046663295" sldId="1655"/>
        </pc:sldMkLst>
      </pc:sldChg>
      <pc:sldChg chg="new del">
        <pc:chgData name="Zi Yun Zhang (CSI INTERFUSION INC)" userId="478c303d-c753-4ec6-8d16-649478a610c9" providerId="ADAL" clId="{C98AEF26-B185-47EF-B176-5F531B934E05}" dt="2025-05-06T13:27:22.561" v="3567" actId="47"/>
        <pc:sldMkLst>
          <pc:docMk/>
          <pc:sldMk cId="2113891590" sldId="1656"/>
        </pc:sldMkLst>
      </pc:sldChg>
      <pc:sldChg chg="new del">
        <pc:chgData name="Zi Yun Zhang (CSI INTERFUSION INC)" userId="478c303d-c753-4ec6-8d16-649478a610c9" providerId="ADAL" clId="{C98AEF26-B185-47EF-B176-5F531B934E05}" dt="2025-05-06T13:27:22.593" v="3568" actId="47"/>
        <pc:sldMkLst>
          <pc:docMk/>
          <pc:sldMk cId="1263990985" sldId="1657"/>
        </pc:sldMkLst>
      </pc:sldChg>
      <pc:sldChg chg="new del">
        <pc:chgData name="Zi Yun Zhang (CSI INTERFUSION INC)" userId="478c303d-c753-4ec6-8d16-649478a610c9" providerId="ADAL" clId="{C98AEF26-B185-47EF-B176-5F531B934E05}" dt="2025-05-06T13:27:22.625" v="3569" actId="47"/>
        <pc:sldMkLst>
          <pc:docMk/>
          <pc:sldMk cId="3783959606" sldId="1658"/>
        </pc:sldMkLst>
      </pc:sldChg>
      <pc:sldChg chg="new del">
        <pc:chgData name="Zi Yun Zhang (CSI INTERFUSION INC)" userId="478c303d-c753-4ec6-8d16-649478a610c9" providerId="ADAL" clId="{C98AEF26-B185-47EF-B176-5F531B934E05}" dt="2025-05-06T13:27:22.665" v="3570" actId="47"/>
        <pc:sldMkLst>
          <pc:docMk/>
          <pc:sldMk cId="1799888985" sldId="1659"/>
        </pc:sldMkLst>
      </pc:sldChg>
      <pc:sldChg chg="new del">
        <pc:chgData name="Zi Yun Zhang (CSI INTERFUSION INC)" userId="478c303d-c753-4ec6-8d16-649478a610c9" providerId="ADAL" clId="{C98AEF26-B185-47EF-B176-5F531B934E05}" dt="2025-05-06T13:27:22.833" v="3571" actId="47"/>
        <pc:sldMkLst>
          <pc:docMk/>
          <pc:sldMk cId="1590937861" sldId="1660"/>
        </pc:sldMkLst>
      </pc:sldChg>
      <pc:sldChg chg="new del">
        <pc:chgData name="Zi Yun Zhang (CSI INTERFUSION INC)" userId="478c303d-c753-4ec6-8d16-649478a610c9" providerId="ADAL" clId="{C98AEF26-B185-47EF-B176-5F531B934E05}" dt="2025-05-06T13:27:22.867" v="3572" actId="47"/>
        <pc:sldMkLst>
          <pc:docMk/>
          <pc:sldMk cId="2512699441" sldId="1661"/>
        </pc:sldMkLst>
      </pc:sldChg>
      <pc:sldChg chg="new del">
        <pc:chgData name="Zi Yun Zhang (CSI INTERFUSION INC)" userId="478c303d-c753-4ec6-8d16-649478a610c9" providerId="ADAL" clId="{C98AEF26-B185-47EF-B176-5F531B934E05}" dt="2025-05-06T13:27:22.896" v="3573" actId="47"/>
        <pc:sldMkLst>
          <pc:docMk/>
          <pc:sldMk cId="2286515605" sldId="1662"/>
        </pc:sldMkLst>
      </pc:sldChg>
      <pc:sldChg chg="new del">
        <pc:chgData name="Zi Yun Zhang (CSI INTERFUSION INC)" userId="478c303d-c753-4ec6-8d16-649478a610c9" providerId="ADAL" clId="{C98AEF26-B185-47EF-B176-5F531B934E05}" dt="2025-05-06T13:27:22.928" v="3574" actId="47"/>
        <pc:sldMkLst>
          <pc:docMk/>
          <pc:sldMk cId="3707988926" sldId="1663"/>
        </pc:sldMkLst>
      </pc:sldChg>
      <pc:sldChg chg="new del">
        <pc:chgData name="Zi Yun Zhang (CSI INTERFUSION INC)" userId="478c303d-c753-4ec6-8d16-649478a610c9" providerId="ADAL" clId="{C98AEF26-B185-47EF-B176-5F531B934E05}" dt="2025-05-06T13:27:22.982" v="3575" actId="47"/>
        <pc:sldMkLst>
          <pc:docMk/>
          <pc:sldMk cId="870151661" sldId="1664"/>
        </pc:sldMkLst>
      </pc:sldChg>
      <pc:sldChg chg="new del">
        <pc:chgData name="Zi Yun Zhang (CSI INTERFUSION INC)" userId="478c303d-c753-4ec6-8d16-649478a610c9" providerId="ADAL" clId="{C98AEF26-B185-47EF-B176-5F531B934E05}" dt="2025-05-06T13:27:23.017" v="3576" actId="47"/>
        <pc:sldMkLst>
          <pc:docMk/>
          <pc:sldMk cId="3202478704" sldId="1665"/>
        </pc:sldMkLst>
      </pc:sldChg>
      <pc:sldChg chg="new del">
        <pc:chgData name="Zi Yun Zhang (CSI INTERFUSION INC)" userId="478c303d-c753-4ec6-8d16-649478a610c9" providerId="ADAL" clId="{C98AEF26-B185-47EF-B176-5F531B934E05}" dt="2025-05-06T13:27:23.053" v="3577" actId="47"/>
        <pc:sldMkLst>
          <pc:docMk/>
          <pc:sldMk cId="1135491069" sldId="1666"/>
        </pc:sldMkLst>
      </pc:sldChg>
      <pc:sldChg chg="new del">
        <pc:chgData name="Zi Yun Zhang (CSI INTERFUSION INC)" userId="478c303d-c753-4ec6-8d16-649478a610c9" providerId="ADAL" clId="{C98AEF26-B185-47EF-B176-5F531B934E05}" dt="2025-05-06T13:27:23.069" v="3578" actId="47"/>
        <pc:sldMkLst>
          <pc:docMk/>
          <pc:sldMk cId="2899722482" sldId="1667"/>
        </pc:sldMkLst>
      </pc:sldChg>
      <pc:sldChg chg="new del">
        <pc:chgData name="Zi Yun Zhang (CSI INTERFUSION INC)" userId="478c303d-c753-4ec6-8d16-649478a610c9" providerId="ADAL" clId="{C98AEF26-B185-47EF-B176-5F531B934E05}" dt="2025-05-06T13:27:23.120" v="3579" actId="47"/>
        <pc:sldMkLst>
          <pc:docMk/>
          <pc:sldMk cId="1937346396" sldId="1668"/>
        </pc:sldMkLst>
      </pc:sldChg>
      <pc:sldChg chg="new del">
        <pc:chgData name="Zi Yun Zhang (CSI INTERFUSION INC)" userId="478c303d-c753-4ec6-8d16-649478a610c9" providerId="ADAL" clId="{C98AEF26-B185-47EF-B176-5F531B934E05}" dt="2025-05-06T13:27:23.148" v="3580" actId="47"/>
        <pc:sldMkLst>
          <pc:docMk/>
          <pc:sldMk cId="106711074" sldId="1669"/>
        </pc:sldMkLst>
      </pc:sldChg>
      <pc:sldChg chg="new del">
        <pc:chgData name="Zi Yun Zhang (CSI INTERFUSION INC)" userId="478c303d-c753-4ec6-8d16-649478a610c9" providerId="ADAL" clId="{C98AEF26-B185-47EF-B176-5F531B934E05}" dt="2025-05-06T13:27:23.178" v="3581" actId="47"/>
        <pc:sldMkLst>
          <pc:docMk/>
          <pc:sldMk cId="585209515" sldId="1670"/>
        </pc:sldMkLst>
      </pc:sldChg>
      <pc:sldChg chg="new del">
        <pc:chgData name="Zi Yun Zhang (CSI INTERFUSION INC)" userId="478c303d-c753-4ec6-8d16-649478a610c9" providerId="ADAL" clId="{C98AEF26-B185-47EF-B176-5F531B934E05}" dt="2025-05-06T13:27:23.206" v="3582" actId="47"/>
        <pc:sldMkLst>
          <pc:docMk/>
          <pc:sldMk cId="4078125545" sldId="1671"/>
        </pc:sldMkLst>
      </pc:sldChg>
      <pc:sldChg chg="new del">
        <pc:chgData name="Zi Yun Zhang (CSI INTERFUSION INC)" userId="478c303d-c753-4ec6-8d16-649478a610c9" providerId="ADAL" clId="{C98AEF26-B185-47EF-B176-5F531B934E05}" dt="2025-05-06T13:27:23.236" v="3583" actId="47"/>
        <pc:sldMkLst>
          <pc:docMk/>
          <pc:sldMk cId="2596522077" sldId="1672"/>
        </pc:sldMkLst>
      </pc:sldChg>
      <pc:sldChg chg="new del">
        <pc:chgData name="Zi Yun Zhang (CSI INTERFUSION INC)" userId="478c303d-c753-4ec6-8d16-649478a610c9" providerId="ADAL" clId="{C98AEF26-B185-47EF-B176-5F531B934E05}" dt="2025-05-06T13:27:23.268" v="3584" actId="47"/>
        <pc:sldMkLst>
          <pc:docMk/>
          <pc:sldMk cId="2676220863" sldId="1673"/>
        </pc:sldMkLst>
      </pc:sldChg>
      <pc:sldChg chg="new del">
        <pc:chgData name="Zi Yun Zhang (CSI INTERFUSION INC)" userId="478c303d-c753-4ec6-8d16-649478a610c9" providerId="ADAL" clId="{C98AEF26-B185-47EF-B176-5F531B934E05}" dt="2025-05-06T13:27:23.296" v="3585" actId="47"/>
        <pc:sldMkLst>
          <pc:docMk/>
          <pc:sldMk cId="1610383336" sldId="1674"/>
        </pc:sldMkLst>
      </pc:sldChg>
      <pc:sldChg chg="new del">
        <pc:chgData name="Zi Yun Zhang (CSI INTERFUSION INC)" userId="478c303d-c753-4ec6-8d16-649478a610c9" providerId="ADAL" clId="{C98AEF26-B185-47EF-B176-5F531B934E05}" dt="2025-05-06T13:27:23.335" v="3586" actId="47"/>
        <pc:sldMkLst>
          <pc:docMk/>
          <pc:sldMk cId="999012342" sldId="1675"/>
        </pc:sldMkLst>
      </pc:sldChg>
      <pc:sldChg chg="new del">
        <pc:chgData name="Zi Yun Zhang (CSI INTERFUSION INC)" userId="478c303d-c753-4ec6-8d16-649478a610c9" providerId="ADAL" clId="{C98AEF26-B185-47EF-B176-5F531B934E05}" dt="2025-05-06T13:27:23.375" v="3587" actId="47"/>
        <pc:sldMkLst>
          <pc:docMk/>
          <pc:sldMk cId="2888373173" sldId="1676"/>
        </pc:sldMkLst>
      </pc:sldChg>
      <pc:sldChg chg="new del">
        <pc:chgData name="Zi Yun Zhang (CSI INTERFUSION INC)" userId="478c303d-c753-4ec6-8d16-649478a610c9" providerId="ADAL" clId="{C98AEF26-B185-47EF-B176-5F531B934E05}" dt="2025-05-06T13:27:23.408" v="3588" actId="47"/>
        <pc:sldMkLst>
          <pc:docMk/>
          <pc:sldMk cId="3979259879" sldId="1677"/>
        </pc:sldMkLst>
      </pc:sldChg>
      <pc:sldChg chg="new del">
        <pc:chgData name="Zi Yun Zhang (CSI INTERFUSION INC)" userId="478c303d-c753-4ec6-8d16-649478a610c9" providerId="ADAL" clId="{C98AEF26-B185-47EF-B176-5F531B934E05}" dt="2025-05-06T13:27:23.438" v="3589" actId="47"/>
        <pc:sldMkLst>
          <pc:docMk/>
          <pc:sldMk cId="3141093734" sldId="1678"/>
        </pc:sldMkLst>
      </pc:sldChg>
      <pc:sldChg chg="new del">
        <pc:chgData name="Zi Yun Zhang (CSI INTERFUSION INC)" userId="478c303d-c753-4ec6-8d16-649478a610c9" providerId="ADAL" clId="{C98AEF26-B185-47EF-B176-5F531B934E05}" dt="2025-05-06T13:27:23.465" v="3590" actId="47"/>
        <pc:sldMkLst>
          <pc:docMk/>
          <pc:sldMk cId="1586895534" sldId="1679"/>
        </pc:sldMkLst>
      </pc:sldChg>
      <pc:sldChg chg="new del">
        <pc:chgData name="Zi Yun Zhang (CSI INTERFUSION INC)" userId="478c303d-c753-4ec6-8d16-649478a610c9" providerId="ADAL" clId="{C98AEF26-B185-47EF-B176-5F531B934E05}" dt="2025-05-06T13:27:23.495" v="3591" actId="47"/>
        <pc:sldMkLst>
          <pc:docMk/>
          <pc:sldMk cId="826486707" sldId="1680"/>
        </pc:sldMkLst>
      </pc:sldChg>
      <pc:sldChg chg="new del">
        <pc:chgData name="Zi Yun Zhang (CSI INTERFUSION INC)" userId="478c303d-c753-4ec6-8d16-649478a610c9" providerId="ADAL" clId="{C98AEF26-B185-47EF-B176-5F531B934E05}" dt="2025-05-06T13:27:23.533" v="3592" actId="47"/>
        <pc:sldMkLst>
          <pc:docMk/>
          <pc:sldMk cId="3349135699" sldId="1681"/>
        </pc:sldMkLst>
      </pc:sldChg>
      <pc:sldChg chg="new del">
        <pc:chgData name="Zi Yun Zhang (CSI INTERFUSION INC)" userId="478c303d-c753-4ec6-8d16-649478a610c9" providerId="ADAL" clId="{C98AEF26-B185-47EF-B176-5F531B934E05}" dt="2025-05-06T13:27:23.560" v="3593" actId="47"/>
        <pc:sldMkLst>
          <pc:docMk/>
          <pc:sldMk cId="1461965326" sldId="1682"/>
        </pc:sldMkLst>
      </pc:sldChg>
      <pc:sldChg chg="new del">
        <pc:chgData name="Zi Yun Zhang (CSI INTERFUSION INC)" userId="478c303d-c753-4ec6-8d16-649478a610c9" providerId="ADAL" clId="{C98AEF26-B185-47EF-B176-5F531B934E05}" dt="2025-05-06T13:27:23.603" v="3594" actId="47"/>
        <pc:sldMkLst>
          <pc:docMk/>
          <pc:sldMk cId="1130276492" sldId="1683"/>
        </pc:sldMkLst>
      </pc:sldChg>
      <pc:sldChg chg="new del">
        <pc:chgData name="Zi Yun Zhang (CSI INTERFUSION INC)" userId="478c303d-c753-4ec6-8d16-649478a610c9" providerId="ADAL" clId="{C98AEF26-B185-47EF-B176-5F531B934E05}" dt="2025-05-06T13:27:23.632" v="3595" actId="47"/>
        <pc:sldMkLst>
          <pc:docMk/>
          <pc:sldMk cId="508724452" sldId="1684"/>
        </pc:sldMkLst>
      </pc:sldChg>
      <pc:sldChg chg="new del">
        <pc:chgData name="Zi Yun Zhang (CSI INTERFUSION INC)" userId="478c303d-c753-4ec6-8d16-649478a610c9" providerId="ADAL" clId="{C98AEF26-B185-47EF-B176-5F531B934E05}" dt="2025-05-06T13:27:23.668" v="3596" actId="47"/>
        <pc:sldMkLst>
          <pc:docMk/>
          <pc:sldMk cId="2444555086" sldId="1685"/>
        </pc:sldMkLst>
      </pc:sldChg>
      <pc:sldChg chg="new del">
        <pc:chgData name="Zi Yun Zhang (CSI INTERFUSION INC)" userId="478c303d-c753-4ec6-8d16-649478a610c9" providerId="ADAL" clId="{C98AEF26-B185-47EF-B176-5F531B934E05}" dt="2025-05-06T13:27:23.700" v="3597" actId="47"/>
        <pc:sldMkLst>
          <pc:docMk/>
          <pc:sldMk cId="2037007099" sldId="1686"/>
        </pc:sldMkLst>
      </pc:sldChg>
      <pc:sldChg chg="new del">
        <pc:chgData name="Zi Yun Zhang (CSI INTERFUSION INC)" userId="478c303d-c753-4ec6-8d16-649478a610c9" providerId="ADAL" clId="{C98AEF26-B185-47EF-B176-5F531B934E05}" dt="2025-05-06T13:27:23.737" v="3598" actId="47"/>
        <pc:sldMkLst>
          <pc:docMk/>
          <pc:sldMk cId="3416828403" sldId="1687"/>
        </pc:sldMkLst>
      </pc:sldChg>
      <pc:sldChg chg="new del">
        <pc:chgData name="Zi Yun Zhang (CSI INTERFUSION INC)" userId="478c303d-c753-4ec6-8d16-649478a610c9" providerId="ADAL" clId="{C98AEF26-B185-47EF-B176-5F531B934E05}" dt="2025-05-06T13:27:23.767" v="3599" actId="47"/>
        <pc:sldMkLst>
          <pc:docMk/>
          <pc:sldMk cId="4289076311" sldId="1688"/>
        </pc:sldMkLst>
      </pc:sldChg>
      <pc:sldChg chg="new del">
        <pc:chgData name="Zi Yun Zhang (CSI INTERFUSION INC)" userId="478c303d-c753-4ec6-8d16-649478a610c9" providerId="ADAL" clId="{C98AEF26-B185-47EF-B176-5F531B934E05}" dt="2025-05-06T13:27:23.801" v="3600" actId="47"/>
        <pc:sldMkLst>
          <pc:docMk/>
          <pc:sldMk cId="256622199" sldId="1689"/>
        </pc:sldMkLst>
      </pc:sldChg>
      <pc:sldChg chg="new del">
        <pc:chgData name="Zi Yun Zhang (CSI INTERFUSION INC)" userId="478c303d-c753-4ec6-8d16-649478a610c9" providerId="ADAL" clId="{C98AEF26-B185-47EF-B176-5F531B934E05}" dt="2025-05-06T13:27:23.830" v="3601" actId="47"/>
        <pc:sldMkLst>
          <pc:docMk/>
          <pc:sldMk cId="3108838479" sldId="1690"/>
        </pc:sldMkLst>
      </pc:sldChg>
      <pc:sldChg chg="new del">
        <pc:chgData name="Zi Yun Zhang (CSI INTERFUSION INC)" userId="478c303d-c753-4ec6-8d16-649478a610c9" providerId="ADAL" clId="{C98AEF26-B185-47EF-B176-5F531B934E05}" dt="2025-05-06T13:27:23.861" v="3602" actId="47"/>
        <pc:sldMkLst>
          <pc:docMk/>
          <pc:sldMk cId="2665673877" sldId="1691"/>
        </pc:sldMkLst>
      </pc:sldChg>
      <pc:sldChg chg="new del">
        <pc:chgData name="Zi Yun Zhang (CSI INTERFUSION INC)" userId="478c303d-c753-4ec6-8d16-649478a610c9" providerId="ADAL" clId="{C98AEF26-B185-47EF-B176-5F531B934E05}" dt="2025-05-06T13:27:23.901" v="3603" actId="47"/>
        <pc:sldMkLst>
          <pc:docMk/>
          <pc:sldMk cId="334704262" sldId="1692"/>
        </pc:sldMkLst>
      </pc:sldChg>
      <pc:sldChg chg="new del">
        <pc:chgData name="Zi Yun Zhang (CSI INTERFUSION INC)" userId="478c303d-c753-4ec6-8d16-649478a610c9" providerId="ADAL" clId="{C98AEF26-B185-47EF-B176-5F531B934E05}" dt="2025-05-06T13:27:23.974" v="3604" actId="47"/>
        <pc:sldMkLst>
          <pc:docMk/>
          <pc:sldMk cId="1783914396" sldId="1693"/>
        </pc:sldMkLst>
      </pc:sldChg>
      <pc:sldChg chg="new del">
        <pc:chgData name="Zi Yun Zhang (CSI INTERFUSION INC)" userId="478c303d-c753-4ec6-8d16-649478a610c9" providerId="ADAL" clId="{C98AEF26-B185-47EF-B176-5F531B934E05}" dt="2025-05-06T13:27:24.009" v="3605" actId="47"/>
        <pc:sldMkLst>
          <pc:docMk/>
          <pc:sldMk cId="3241183792" sldId="1694"/>
        </pc:sldMkLst>
      </pc:sldChg>
      <pc:sldChg chg="new del">
        <pc:chgData name="Zi Yun Zhang (CSI INTERFUSION INC)" userId="478c303d-c753-4ec6-8d16-649478a610c9" providerId="ADAL" clId="{C98AEF26-B185-47EF-B176-5F531B934E05}" dt="2025-05-06T13:27:24.063" v="3606" actId="47"/>
        <pc:sldMkLst>
          <pc:docMk/>
          <pc:sldMk cId="891567206" sldId="1695"/>
        </pc:sldMkLst>
      </pc:sldChg>
      <pc:sldChg chg="new del">
        <pc:chgData name="Zi Yun Zhang (CSI INTERFUSION INC)" userId="478c303d-c753-4ec6-8d16-649478a610c9" providerId="ADAL" clId="{C98AEF26-B185-47EF-B176-5F531B934E05}" dt="2025-05-06T13:27:24.110" v="3607" actId="47"/>
        <pc:sldMkLst>
          <pc:docMk/>
          <pc:sldMk cId="752145425" sldId="1696"/>
        </pc:sldMkLst>
      </pc:sldChg>
      <pc:sldChg chg="new del">
        <pc:chgData name="Zi Yun Zhang (CSI INTERFUSION INC)" userId="478c303d-c753-4ec6-8d16-649478a610c9" providerId="ADAL" clId="{C98AEF26-B185-47EF-B176-5F531B934E05}" dt="2025-05-06T13:27:24.157" v="3608" actId="47"/>
        <pc:sldMkLst>
          <pc:docMk/>
          <pc:sldMk cId="3692270276" sldId="1697"/>
        </pc:sldMkLst>
      </pc:sldChg>
      <pc:sldChg chg="new del">
        <pc:chgData name="Zi Yun Zhang (CSI INTERFUSION INC)" userId="478c303d-c753-4ec6-8d16-649478a610c9" providerId="ADAL" clId="{C98AEF26-B185-47EF-B176-5F531B934E05}" dt="2025-05-06T13:27:24.190" v="3609" actId="47"/>
        <pc:sldMkLst>
          <pc:docMk/>
          <pc:sldMk cId="1569000269" sldId="1698"/>
        </pc:sldMkLst>
      </pc:sldChg>
      <pc:sldChg chg="new del">
        <pc:chgData name="Zi Yun Zhang (CSI INTERFUSION INC)" userId="478c303d-c753-4ec6-8d16-649478a610c9" providerId="ADAL" clId="{C98AEF26-B185-47EF-B176-5F531B934E05}" dt="2025-05-06T13:27:24.243" v="3610" actId="47"/>
        <pc:sldMkLst>
          <pc:docMk/>
          <pc:sldMk cId="1309808237" sldId="1699"/>
        </pc:sldMkLst>
      </pc:sldChg>
      <pc:sldChg chg="new del">
        <pc:chgData name="Zi Yun Zhang (CSI INTERFUSION INC)" userId="478c303d-c753-4ec6-8d16-649478a610c9" providerId="ADAL" clId="{C98AEF26-B185-47EF-B176-5F531B934E05}" dt="2025-05-06T13:27:24.292" v="3611" actId="47"/>
        <pc:sldMkLst>
          <pc:docMk/>
          <pc:sldMk cId="441762377" sldId="1700"/>
        </pc:sldMkLst>
      </pc:sldChg>
      <pc:sldChg chg="new del">
        <pc:chgData name="Zi Yun Zhang (CSI INTERFUSION INC)" userId="478c303d-c753-4ec6-8d16-649478a610c9" providerId="ADAL" clId="{C98AEF26-B185-47EF-B176-5F531B934E05}" dt="2025-05-06T13:27:24.343" v="3612" actId="47"/>
        <pc:sldMkLst>
          <pc:docMk/>
          <pc:sldMk cId="1151932493" sldId="1701"/>
        </pc:sldMkLst>
      </pc:sldChg>
      <pc:sldChg chg="new del">
        <pc:chgData name="Zi Yun Zhang (CSI INTERFUSION INC)" userId="478c303d-c753-4ec6-8d16-649478a610c9" providerId="ADAL" clId="{C98AEF26-B185-47EF-B176-5F531B934E05}" dt="2025-05-06T13:27:24.392" v="3613" actId="47"/>
        <pc:sldMkLst>
          <pc:docMk/>
          <pc:sldMk cId="1215693954" sldId="1702"/>
        </pc:sldMkLst>
      </pc:sldChg>
      <pc:sldChg chg="new del">
        <pc:chgData name="Zi Yun Zhang (CSI INTERFUSION INC)" userId="478c303d-c753-4ec6-8d16-649478a610c9" providerId="ADAL" clId="{C98AEF26-B185-47EF-B176-5F531B934E05}" dt="2025-05-06T13:27:24.435" v="3614" actId="47"/>
        <pc:sldMkLst>
          <pc:docMk/>
          <pc:sldMk cId="66157053" sldId="1703"/>
        </pc:sldMkLst>
      </pc:sldChg>
      <pc:sldChg chg="new del">
        <pc:chgData name="Zi Yun Zhang (CSI INTERFUSION INC)" userId="478c303d-c753-4ec6-8d16-649478a610c9" providerId="ADAL" clId="{C98AEF26-B185-47EF-B176-5F531B934E05}" dt="2025-05-06T13:27:24.496" v="3615" actId="47"/>
        <pc:sldMkLst>
          <pc:docMk/>
          <pc:sldMk cId="1456961257" sldId="1704"/>
        </pc:sldMkLst>
      </pc:sldChg>
      <pc:sldChg chg="new del">
        <pc:chgData name="Zi Yun Zhang (CSI INTERFUSION INC)" userId="478c303d-c753-4ec6-8d16-649478a610c9" providerId="ADAL" clId="{C98AEF26-B185-47EF-B176-5F531B934E05}" dt="2025-05-06T13:27:24.554" v="3616" actId="47"/>
        <pc:sldMkLst>
          <pc:docMk/>
          <pc:sldMk cId="2069191919" sldId="1705"/>
        </pc:sldMkLst>
      </pc:sldChg>
      <pc:sldChg chg="new del">
        <pc:chgData name="Zi Yun Zhang (CSI INTERFUSION INC)" userId="478c303d-c753-4ec6-8d16-649478a610c9" providerId="ADAL" clId="{C98AEF26-B185-47EF-B176-5F531B934E05}" dt="2025-05-06T13:27:24.598" v="3617" actId="47"/>
        <pc:sldMkLst>
          <pc:docMk/>
          <pc:sldMk cId="1277522276" sldId="1706"/>
        </pc:sldMkLst>
      </pc:sldChg>
      <pc:sldChg chg="new del">
        <pc:chgData name="Zi Yun Zhang (CSI INTERFUSION INC)" userId="478c303d-c753-4ec6-8d16-649478a610c9" providerId="ADAL" clId="{C98AEF26-B185-47EF-B176-5F531B934E05}" dt="2025-05-06T13:27:24.660" v="3618" actId="47"/>
        <pc:sldMkLst>
          <pc:docMk/>
          <pc:sldMk cId="1960214473" sldId="1707"/>
        </pc:sldMkLst>
      </pc:sldChg>
      <pc:sldChg chg="new del">
        <pc:chgData name="Zi Yun Zhang (CSI INTERFUSION INC)" userId="478c303d-c753-4ec6-8d16-649478a610c9" providerId="ADAL" clId="{C98AEF26-B185-47EF-B176-5F531B934E05}" dt="2025-05-06T13:27:24.703" v="3619" actId="47"/>
        <pc:sldMkLst>
          <pc:docMk/>
          <pc:sldMk cId="1451366576" sldId="1708"/>
        </pc:sldMkLst>
      </pc:sldChg>
      <pc:sldChg chg="new del">
        <pc:chgData name="Zi Yun Zhang (CSI INTERFUSION INC)" userId="478c303d-c753-4ec6-8d16-649478a610c9" providerId="ADAL" clId="{C98AEF26-B185-47EF-B176-5F531B934E05}" dt="2025-05-06T13:27:24.757" v="3620" actId="47"/>
        <pc:sldMkLst>
          <pc:docMk/>
          <pc:sldMk cId="3917159966" sldId="1709"/>
        </pc:sldMkLst>
      </pc:sldChg>
      <pc:sldChg chg="new del">
        <pc:chgData name="Zi Yun Zhang (CSI INTERFUSION INC)" userId="478c303d-c753-4ec6-8d16-649478a610c9" providerId="ADAL" clId="{C98AEF26-B185-47EF-B176-5F531B934E05}" dt="2025-05-06T13:27:24.805" v="3621" actId="47"/>
        <pc:sldMkLst>
          <pc:docMk/>
          <pc:sldMk cId="2511725029" sldId="1710"/>
        </pc:sldMkLst>
      </pc:sldChg>
      <pc:sldChg chg="new del">
        <pc:chgData name="Zi Yun Zhang (CSI INTERFUSION INC)" userId="478c303d-c753-4ec6-8d16-649478a610c9" providerId="ADAL" clId="{C98AEF26-B185-47EF-B176-5F531B934E05}" dt="2025-05-06T13:27:24.885" v="3622" actId="47"/>
        <pc:sldMkLst>
          <pc:docMk/>
          <pc:sldMk cId="1814654153" sldId="1711"/>
        </pc:sldMkLst>
      </pc:sldChg>
      <pc:sldChg chg="new del">
        <pc:chgData name="Zi Yun Zhang (CSI INTERFUSION INC)" userId="478c303d-c753-4ec6-8d16-649478a610c9" providerId="ADAL" clId="{C98AEF26-B185-47EF-B176-5F531B934E05}" dt="2025-05-06T13:27:24.958" v="3623" actId="47"/>
        <pc:sldMkLst>
          <pc:docMk/>
          <pc:sldMk cId="1715137061" sldId="1712"/>
        </pc:sldMkLst>
      </pc:sldChg>
      <pc:sldChg chg="new del">
        <pc:chgData name="Zi Yun Zhang (CSI INTERFUSION INC)" userId="478c303d-c753-4ec6-8d16-649478a610c9" providerId="ADAL" clId="{C98AEF26-B185-47EF-B176-5F531B934E05}" dt="2025-05-06T13:27:24.996" v="3624" actId="47"/>
        <pc:sldMkLst>
          <pc:docMk/>
          <pc:sldMk cId="3676865622" sldId="1713"/>
        </pc:sldMkLst>
      </pc:sldChg>
      <pc:sldChg chg="new del">
        <pc:chgData name="Zi Yun Zhang (CSI INTERFUSION INC)" userId="478c303d-c753-4ec6-8d16-649478a610c9" providerId="ADAL" clId="{C98AEF26-B185-47EF-B176-5F531B934E05}" dt="2025-05-06T13:27:25.067" v="3625" actId="47"/>
        <pc:sldMkLst>
          <pc:docMk/>
          <pc:sldMk cId="3256439209" sldId="1714"/>
        </pc:sldMkLst>
      </pc:sldChg>
      <pc:sldChg chg="new del">
        <pc:chgData name="Zi Yun Zhang (CSI INTERFUSION INC)" userId="478c303d-c753-4ec6-8d16-649478a610c9" providerId="ADAL" clId="{C98AEF26-B185-47EF-B176-5F531B934E05}" dt="2025-05-06T13:27:25.111" v="3626" actId="47"/>
        <pc:sldMkLst>
          <pc:docMk/>
          <pc:sldMk cId="1858720827" sldId="1715"/>
        </pc:sldMkLst>
      </pc:sldChg>
      <pc:sldChg chg="new del">
        <pc:chgData name="Zi Yun Zhang (CSI INTERFUSION INC)" userId="478c303d-c753-4ec6-8d16-649478a610c9" providerId="ADAL" clId="{C98AEF26-B185-47EF-B176-5F531B934E05}" dt="2025-05-06T13:27:25.143" v="3627" actId="47"/>
        <pc:sldMkLst>
          <pc:docMk/>
          <pc:sldMk cId="2488085637" sldId="1716"/>
        </pc:sldMkLst>
      </pc:sldChg>
      <pc:sldChg chg="new del">
        <pc:chgData name="Zi Yun Zhang (CSI INTERFUSION INC)" userId="478c303d-c753-4ec6-8d16-649478a610c9" providerId="ADAL" clId="{C98AEF26-B185-47EF-B176-5F531B934E05}" dt="2025-05-06T13:27:25.193" v="3628" actId="47"/>
        <pc:sldMkLst>
          <pc:docMk/>
          <pc:sldMk cId="1441705386" sldId="1717"/>
        </pc:sldMkLst>
      </pc:sldChg>
      <pc:sldChg chg="new del">
        <pc:chgData name="Zi Yun Zhang (CSI INTERFUSION INC)" userId="478c303d-c753-4ec6-8d16-649478a610c9" providerId="ADAL" clId="{C98AEF26-B185-47EF-B176-5F531B934E05}" dt="2025-05-06T13:27:25.234" v="3629" actId="47"/>
        <pc:sldMkLst>
          <pc:docMk/>
          <pc:sldMk cId="3759408506" sldId="1718"/>
        </pc:sldMkLst>
      </pc:sldChg>
      <pc:sldChg chg="new del">
        <pc:chgData name="Zi Yun Zhang (CSI INTERFUSION INC)" userId="478c303d-c753-4ec6-8d16-649478a610c9" providerId="ADAL" clId="{C98AEF26-B185-47EF-B176-5F531B934E05}" dt="2025-05-06T13:27:25.275" v="3630" actId="47"/>
        <pc:sldMkLst>
          <pc:docMk/>
          <pc:sldMk cId="1685873322" sldId="1719"/>
        </pc:sldMkLst>
      </pc:sldChg>
      <pc:sldChg chg="new del">
        <pc:chgData name="Zi Yun Zhang (CSI INTERFUSION INC)" userId="478c303d-c753-4ec6-8d16-649478a610c9" providerId="ADAL" clId="{C98AEF26-B185-47EF-B176-5F531B934E05}" dt="2025-05-06T13:27:25.312" v="3631" actId="47"/>
        <pc:sldMkLst>
          <pc:docMk/>
          <pc:sldMk cId="1131501958" sldId="1720"/>
        </pc:sldMkLst>
      </pc:sldChg>
      <pc:sldChg chg="new del">
        <pc:chgData name="Zi Yun Zhang (CSI INTERFUSION INC)" userId="478c303d-c753-4ec6-8d16-649478a610c9" providerId="ADAL" clId="{C98AEF26-B185-47EF-B176-5F531B934E05}" dt="2025-05-06T13:27:25.363" v="3632" actId="47"/>
        <pc:sldMkLst>
          <pc:docMk/>
          <pc:sldMk cId="2914638248" sldId="1721"/>
        </pc:sldMkLst>
      </pc:sldChg>
      <pc:sldChg chg="new del">
        <pc:chgData name="Zi Yun Zhang (CSI INTERFUSION INC)" userId="478c303d-c753-4ec6-8d16-649478a610c9" providerId="ADAL" clId="{C98AEF26-B185-47EF-B176-5F531B934E05}" dt="2025-05-06T13:27:25.401" v="3633" actId="47"/>
        <pc:sldMkLst>
          <pc:docMk/>
          <pc:sldMk cId="762113498" sldId="1722"/>
        </pc:sldMkLst>
      </pc:sldChg>
      <pc:sldChg chg="new del">
        <pc:chgData name="Zi Yun Zhang (CSI INTERFUSION INC)" userId="478c303d-c753-4ec6-8d16-649478a610c9" providerId="ADAL" clId="{C98AEF26-B185-47EF-B176-5F531B934E05}" dt="2025-05-06T13:27:25.454" v="3634" actId="47"/>
        <pc:sldMkLst>
          <pc:docMk/>
          <pc:sldMk cId="2522993028" sldId="1723"/>
        </pc:sldMkLst>
      </pc:sldChg>
      <pc:sldChg chg="new del">
        <pc:chgData name="Zi Yun Zhang (CSI INTERFUSION INC)" userId="478c303d-c753-4ec6-8d16-649478a610c9" providerId="ADAL" clId="{C98AEF26-B185-47EF-B176-5F531B934E05}" dt="2025-05-06T13:27:25.506" v="3635" actId="47"/>
        <pc:sldMkLst>
          <pc:docMk/>
          <pc:sldMk cId="3530401037" sldId="1724"/>
        </pc:sldMkLst>
      </pc:sldChg>
      <pc:sldChg chg="new del">
        <pc:chgData name="Zi Yun Zhang (CSI INTERFUSION INC)" userId="478c303d-c753-4ec6-8d16-649478a610c9" providerId="ADAL" clId="{C98AEF26-B185-47EF-B176-5F531B934E05}" dt="2025-05-06T13:27:25.544" v="3636" actId="47"/>
        <pc:sldMkLst>
          <pc:docMk/>
          <pc:sldMk cId="1542679496" sldId="1725"/>
        </pc:sldMkLst>
      </pc:sldChg>
      <pc:sldChg chg="new del">
        <pc:chgData name="Zi Yun Zhang (CSI INTERFUSION INC)" userId="478c303d-c753-4ec6-8d16-649478a610c9" providerId="ADAL" clId="{C98AEF26-B185-47EF-B176-5F531B934E05}" dt="2025-05-06T13:27:25.593" v="3637" actId="47"/>
        <pc:sldMkLst>
          <pc:docMk/>
          <pc:sldMk cId="51926157" sldId="1726"/>
        </pc:sldMkLst>
      </pc:sldChg>
      <pc:sldChg chg="new del">
        <pc:chgData name="Zi Yun Zhang (CSI INTERFUSION INC)" userId="478c303d-c753-4ec6-8d16-649478a610c9" providerId="ADAL" clId="{C98AEF26-B185-47EF-B176-5F531B934E05}" dt="2025-05-06T13:27:25.644" v="3638" actId="47"/>
        <pc:sldMkLst>
          <pc:docMk/>
          <pc:sldMk cId="4090491500" sldId="1727"/>
        </pc:sldMkLst>
      </pc:sldChg>
      <pc:sldChg chg="new del">
        <pc:chgData name="Zi Yun Zhang (CSI INTERFUSION INC)" userId="478c303d-c753-4ec6-8d16-649478a610c9" providerId="ADAL" clId="{C98AEF26-B185-47EF-B176-5F531B934E05}" dt="2025-05-06T13:27:25.694" v="3639" actId="47"/>
        <pc:sldMkLst>
          <pc:docMk/>
          <pc:sldMk cId="3446621621" sldId="1728"/>
        </pc:sldMkLst>
      </pc:sldChg>
      <pc:sldChg chg="new del">
        <pc:chgData name="Zi Yun Zhang (CSI INTERFUSION INC)" userId="478c303d-c753-4ec6-8d16-649478a610c9" providerId="ADAL" clId="{C98AEF26-B185-47EF-B176-5F531B934E05}" dt="2025-05-06T13:27:25.754" v="3640" actId="47"/>
        <pc:sldMkLst>
          <pc:docMk/>
          <pc:sldMk cId="2040011063" sldId="1729"/>
        </pc:sldMkLst>
      </pc:sldChg>
      <pc:sldChg chg="new del">
        <pc:chgData name="Zi Yun Zhang (CSI INTERFUSION INC)" userId="478c303d-c753-4ec6-8d16-649478a610c9" providerId="ADAL" clId="{C98AEF26-B185-47EF-B176-5F531B934E05}" dt="2025-05-06T13:27:25.793" v="3641" actId="47"/>
        <pc:sldMkLst>
          <pc:docMk/>
          <pc:sldMk cId="4282991477" sldId="1730"/>
        </pc:sldMkLst>
      </pc:sldChg>
      <pc:sldChg chg="new del">
        <pc:chgData name="Zi Yun Zhang (CSI INTERFUSION INC)" userId="478c303d-c753-4ec6-8d16-649478a610c9" providerId="ADAL" clId="{C98AEF26-B185-47EF-B176-5F531B934E05}" dt="2025-05-06T13:27:25.832" v="3642" actId="47"/>
        <pc:sldMkLst>
          <pc:docMk/>
          <pc:sldMk cId="2982013571" sldId="1731"/>
        </pc:sldMkLst>
      </pc:sldChg>
      <pc:sldChg chg="new del">
        <pc:chgData name="Zi Yun Zhang (CSI INTERFUSION INC)" userId="478c303d-c753-4ec6-8d16-649478a610c9" providerId="ADAL" clId="{C98AEF26-B185-47EF-B176-5F531B934E05}" dt="2025-05-06T13:27:25.871" v="3643" actId="47"/>
        <pc:sldMkLst>
          <pc:docMk/>
          <pc:sldMk cId="2639622605" sldId="1732"/>
        </pc:sldMkLst>
      </pc:sldChg>
      <pc:sldChg chg="new del">
        <pc:chgData name="Zi Yun Zhang (CSI INTERFUSION INC)" userId="478c303d-c753-4ec6-8d16-649478a610c9" providerId="ADAL" clId="{C98AEF26-B185-47EF-B176-5F531B934E05}" dt="2025-05-06T13:27:25.909" v="3644" actId="47"/>
        <pc:sldMkLst>
          <pc:docMk/>
          <pc:sldMk cId="3423720919" sldId="1733"/>
        </pc:sldMkLst>
      </pc:sldChg>
      <pc:sldChg chg="new del">
        <pc:chgData name="Zi Yun Zhang (CSI INTERFUSION INC)" userId="478c303d-c753-4ec6-8d16-649478a610c9" providerId="ADAL" clId="{C98AEF26-B185-47EF-B176-5F531B934E05}" dt="2025-05-06T13:27:25.947" v="3645" actId="47"/>
        <pc:sldMkLst>
          <pc:docMk/>
          <pc:sldMk cId="4267098336" sldId="1734"/>
        </pc:sldMkLst>
      </pc:sldChg>
      <pc:sldChg chg="new del">
        <pc:chgData name="Zi Yun Zhang (CSI INTERFUSION INC)" userId="478c303d-c753-4ec6-8d16-649478a610c9" providerId="ADAL" clId="{C98AEF26-B185-47EF-B176-5F531B934E05}" dt="2025-05-06T13:27:25.984" v="3646" actId="47"/>
        <pc:sldMkLst>
          <pc:docMk/>
          <pc:sldMk cId="4099992760" sldId="1735"/>
        </pc:sldMkLst>
      </pc:sldChg>
      <pc:sldChg chg="new del">
        <pc:chgData name="Zi Yun Zhang (CSI INTERFUSION INC)" userId="478c303d-c753-4ec6-8d16-649478a610c9" providerId="ADAL" clId="{C98AEF26-B185-47EF-B176-5F531B934E05}" dt="2025-05-06T13:27:26.022" v="3647" actId="47"/>
        <pc:sldMkLst>
          <pc:docMk/>
          <pc:sldMk cId="1503292351" sldId="1736"/>
        </pc:sldMkLst>
      </pc:sldChg>
      <pc:sldChg chg="new del">
        <pc:chgData name="Zi Yun Zhang (CSI INTERFUSION INC)" userId="478c303d-c753-4ec6-8d16-649478a610c9" providerId="ADAL" clId="{C98AEF26-B185-47EF-B176-5F531B934E05}" dt="2025-05-06T13:27:26.056" v="3648" actId="47"/>
        <pc:sldMkLst>
          <pc:docMk/>
          <pc:sldMk cId="2548179124" sldId="1737"/>
        </pc:sldMkLst>
      </pc:sldChg>
      <pc:sldChg chg="new del">
        <pc:chgData name="Zi Yun Zhang (CSI INTERFUSION INC)" userId="478c303d-c753-4ec6-8d16-649478a610c9" providerId="ADAL" clId="{C98AEF26-B185-47EF-B176-5F531B934E05}" dt="2025-05-06T13:27:26.094" v="3649" actId="47"/>
        <pc:sldMkLst>
          <pc:docMk/>
          <pc:sldMk cId="82305080" sldId="1738"/>
        </pc:sldMkLst>
      </pc:sldChg>
      <pc:sldChg chg="new del">
        <pc:chgData name="Zi Yun Zhang (CSI INTERFUSION INC)" userId="478c303d-c753-4ec6-8d16-649478a610c9" providerId="ADAL" clId="{C98AEF26-B185-47EF-B176-5F531B934E05}" dt="2025-05-06T13:27:26.135" v="3650" actId="47"/>
        <pc:sldMkLst>
          <pc:docMk/>
          <pc:sldMk cId="1031536173" sldId="1739"/>
        </pc:sldMkLst>
      </pc:sldChg>
      <pc:sldChg chg="new del">
        <pc:chgData name="Zi Yun Zhang (CSI INTERFUSION INC)" userId="478c303d-c753-4ec6-8d16-649478a610c9" providerId="ADAL" clId="{C98AEF26-B185-47EF-B176-5F531B934E05}" dt="2025-05-06T13:27:26.185" v="3651" actId="47"/>
        <pc:sldMkLst>
          <pc:docMk/>
          <pc:sldMk cId="3927825000" sldId="1740"/>
        </pc:sldMkLst>
      </pc:sldChg>
      <pc:sldChg chg="new del">
        <pc:chgData name="Zi Yun Zhang (CSI INTERFUSION INC)" userId="478c303d-c753-4ec6-8d16-649478a610c9" providerId="ADAL" clId="{C98AEF26-B185-47EF-B176-5F531B934E05}" dt="2025-05-06T13:27:26.221" v="3652" actId="47"/>
        <pc:sldMkLst>
          <pc:docMk/>
          <pc:sldMk cId="828090409" sldId="1741"/>
        </pc:sldMkLst>
      </pc:sldChg>
      <pc:sldChg chg="new del">
        <pc:chgData name="Zi Yun Zhang (CSI INTERFUSION INC)" userId="478c303d-c753-4ec6-8d16-649478a610c9" providerId="ADAL" clId="{C98AEF26-B185-47EF-B176-5F531B934E05}" dt="2025-05-06T13:27:26.246" v="3653" actId="47"/>
        <pc:sldMkLst>
          <pc:docMk/>
          <pc:sldMk cId="2438826845" sldId="1742"/>
        </pc:sldMkLst>
      </pc:sldChg>
      <pc:sldChg chg="new del">
        <pc:chgData name="Zi Yun Zhang (CSI INTERFUSION INC)" userId="478c303d-c753-4ec6-8d16-649478a610c9" providerId="ADAL" clId="{C98AEF26-B185-47EF-B176-5F531B934E05}" dt="2025-05-06T13:27:26.293" v="3654" actId="47"/>
        <pc:sldMkLst>
          <pc:docMk/>
          <pc:sldMk cId="1473119637" sldId="1743"/>
        </pc:sldMkLst>
      </pc:sldChg>
      <pc:sldChg chg="new del">
        <pc:chgData name="Zi Yun Zhang (CSI INTERFUSION INC)" userId="478c303d-c753-4ec6-8d16-649478a610c9" providerId="ADAL" clId="{C98AEF26-B185-47EF-B176-5F531B934E05}" dt="2025-05-06T13:27:26.324" v="3655" actId="47"/>
        <pc:sldMkLst>
          <pc:docMk/>
          <pc:sldMk cId="962381680" sldId="1744"/>
        </pc:sldMkLst>
      </pc:sldChg>
      <pc:sldChg chg="new del">
        <pc:chgData name="Zi Yun Zhang (CSI INTERFUSION INC)" userId="478c303d-c753-4ec6-8d16-649478a610c9" providerId="ADAL" clId="{C98AEF26-B185-47EF-B176-5F531B934E05}" dt="2025-05-06T13:27:26.356" v="3656" actId="47"/>
        <pc:sldMkLst>
          <pc:docMk/>
          <pc:sldMk cId="2121400084" sldId="1745"/>
        </pc:sldMkLst>
      </pc:sldChg>
      <pc:sldChg chg="new del">
        <pc:chgData name="Zi Yun Zhang (CSI INTERFUSION INC)" userId="478c303d-c753-4ec6-8d16-649478a610c9" providerId="ADAL" clId="{C98AEF26-B185-47EF-B176-5F531B934E05}" dt="2025-05-06T13:27:26.406" v="3657" actId="47"/>
        <pc:sldMkLst>
          <pc:docMk/>
          <pc:sldMk cId="2515993771" sldId="1746"/>
        </pc:sldMkLst>
      </pc:sldChg>
      <pc:sldChg chg="new del">
        <pc:chgData name="Zi Yun Zhang (CSI INTERFUSION INC)" userId="478c303d-c753-4ec6-8d16-649478a610c9" providerId="ADAL" clId="{C98AEF26-B185-47EF-B176-5F531B934E05}" dt="2025-05-06T13:27:26.440" v="3658" actId="47"/>
        <pc:sldMkLst>
          <pc:docMk/>
          <pc:sldMk cId="3333400745" sldId="1747"/>
        </pc:sldMkLst>
      </pc:sldChg>
      <pc:sldChg chg="new del">
        <pc:chgData name="Zi Yun Zhang (CSI INTERFUSION INC)" userId="478c303d-c753-4ec6-8d16-649478a610c9" providerId="ADAL" clId="{C98AEF26-B185-47EF-B176-5F531B934E05}" dt="2025-05-06T13:27:26.482" v="3659" actId="47"/>
        <pc:sldMkLst>
          <pc:docMk/>
          <pc:sldMk cId="1663498087" sldId="1748"/>
        </pc:sldMkLst>
      </pc:sldChg>
      <pc:sldChg chg="new del">
        <pc:chgData name="Zi Yun Zhang (CSI INTERFUSION INC)" userId="478c303d-c753-4ec6-8d16-649478a610c9" providerId="ADAL" clId="{C98AEF26-B185-47EF-B176-5F531B934E05}" dt="2025-05-06T13:27:26.526" v="3660" actId="47"/>
        <pc:sldMkLst>
          <pc:docMk/>
          <pc:sldMk cId="3664803767" sldId="1749"/>
        </pc:sldMkLst>
      </pc:sldChg>
      <pc:sldChg chg="new del">
        <pc:chgData name="Zi Yun Zhang (CSI INTERFUSION INC)" userId="478c303d-c753-4ec6-8d16-649478a610c9" providerId="ADAL" clId="{C98AEF26-B185-47EF-B176-5F531B934E05}" dt="2025-05-06T13:27:26.571" v="3661" actId="47"/>
        <pc:sldMkLst>
          <pc:docMk/>
          <pc:sldMk cId="2073759572" sldId="1750"/>
        </pc:sldMkLst>
      </pc:sldChg>
      <pc:sldChg chg="new del">
        <pc:chgData name="Zi Yun Zhang (CSI INTERFUSION INC)" userId="478c303d-c753-4ec6-8d16-649478a610c9" providerId="ADAL" clId="{C98AEF26-B185-47EF-B176-5F531B934E05}" dt="2025-05-06T13:27:26.604" v="3662" actId="47"/>
        <pc:sldMkLst>
          <pc:docMk/>
          <pc:sldMk cId="3601550228" sldId="1751"/>
        </pc:sldMkLst>
      </pc:sldChg>
      <pc:sldChg chg="new del">
        <pc:chgData name="Zi Yun Zhang (CSI INTERFUSION INC)" userId="478c303d-c753-4ec6-8d16-649478a610c9" providerId="ADAL" clId="{C98AEF26-B185-47EF-B176-5F531B934E05}" dt="2025-05-06T13:27:26.651" v="3663" actId="47"/>
        <pc:sldMkLst>
          <pc:docMk/>
          <pc:sldMk cId="1581370266" sldId="1752"/>
        </pc:sldMkLst>
      </pc:sldChg>
      <pc:sldChg chg="new del">
        <pc:chgData name="Zi Yun Zhang (CSI INTERFUSION INC)" userId="478c303d-c753-4ec6-8d16-649478a610c9" providerId="ADAL" clId="{C98AEF26-B185-47EF-B176-5F531B934E05}" dt="2025-05-06T13:27:26.685" v="3664" actId="47"/>
        <pc:sldMkLst>
          <pc:docMk/>
          <pc:sldMk cId="574698875" sldId="1753"/>
        </pc:sldMkLst>
      </pc:sldChg>
      <pc:sldChg chg="new del">
        <pc:chgData name="Zi Yun Zhang (CSI INTERFUSION INC)" userId="478c303d-c753-4ec6-8d16-649478a610c9" providerId="ADAL" clId="{C98AEF26-B185-47EF-B176-5F531B934E05}" dt="2025-05-06T13:27:26.728" v="3665" actId="47"/>
        <pc:sldMkLst>
          <pc:docMk/>
          <pc:sldMk cId="2596509339" sldId="1754"/>
        </pc:sldMkLst>
      </pc:sldChg>
      <pc:sldChg chg="new del">
        <pc:chgData name="Zi Yun Zhang (CSI INTERFUSION INC)" userId="478c303d-c753-4ec6-8d16-649478a610c9" providerId="ADAL" clId="{C98AEF26-B185-47EF-B176-5F531B934E05}" dt="2025-05-06T13:27:28.486" v="3666" actId="47"/>
        <pc:sldMkLst>
          <pc:docMk/>
          <pc:sldMk cId="3199036253" sldId="1755"/>
        </pc:sldMkLst>
      </pc:sldChg>
      <pc:sldChg chg="new del">
        <pc:chgData name="Zi Yun Zhang (CSI INTERFUSION INC)" userId="478c303d-c753-4ec6-8d16-649478a610c9" providerId="ADAL" clId="{C98AEF26-B185-47EF-B176-5F531B934E05}" dt="2025-05-06T13:27:28.919" v="3667" actId="47"/>
        <pc:sldMkLst>
          <pc:docMk/>
          <pc:sldMk cId="1784999460" sldId="1756"/>
        </pc:sldMkLst>
      </pc:sldChg>
      <pc:sldChg chg="new del">
        <pc:chgData name="Zi Yun Zhang (CSI INTERFUSION INC)" userId="478c303d-c753-4ec6-8d16-649478a610c9" providerId="ADAL" clId="{C98AEF26-B185-47EF-B176-5F531B934E05}" dt="2025-05-06T13:27:29.231" v="3668" actId="47"/>
        <pc:sldMkLst>
          <pc:docMk/>
          <pc:sldMk cId="1580836936" sldId="1757"/>
        </pc:sldMkLst>
      </pc:sldChg>
      <pc:sldChg chg="new del">
        <pc:chgData name="Zi Yun Zhang (CSI INTERFUSION INC)" userId="478c303d-c753-4ec6-8d16-649478a610c9" providerId="ADAL" clId="{C98AEF26-B185-47EF-B176-5F531B934E05}" dt="2025-05-06T13:27:29.504" v="3669" actId="47"/>
        <pc:sldMkLst>
          <pc:docMk/>
          <pc:sldMk cId="1531585395" sldId="1758"/>
        </pc:sldMkLst>
      </pc:sldChg>
      <pc:sldChg chg="new del">
        <pc:chgData name="Zi Yun Zhang (CSI INTERFUSION INC)" userId="478c303d-c753-4ec6-8d16-649478a610c9" providerId="ADAL" clId="{C98AEF26-B185-47EF-B176-5F531B934E05}" dt="2025-05-06T13:27:29.754" v="3670" actId="47"/>
        <pc:sldMkLst>
          <pc:docMk/>
          <pc:sldMk cId="1769996979" sldId="1759"/>
        </pc:sldMkLst>
      </pc:sldChg>
      <pc:sldChg chg="new del">
        <pc:chgData name="Zi Yun Zhang (CSI INTERFUSION INC)" userId="478c303d-c753-4ec6-8d16-649478a610c9" providerId="ADAL" clId="{C98AEF26-B185-47EF-B176-5F531B934E05}" dt="2025-05-06T13:27:29.978" v="3671" actId="47"/>
        <pc:sldMkLst>
          <pc:docMk/>
          <pc:sldMk cId="2904620752" sldId="1760"/>
        </pc:sldMkLst>
      </pc:sldChg>
      <pc:sldChg chg="new del">
        <pc:chgData name="Zi Yun Zhang (CSI INTERFUSION INC)" userId="478c303d-c753-4ec6-8d16-649478a610c9" providerId="ADAL" clId="{C98AEF26-B185-47EF-B176-5F531B934E05}" dt="2025-05-06T13:27:30.165" v="3672" actId="47"/>
        <pc:sldMkLst>
          <pc:docMk/>
          <pc:sldMk cId="2926217149" sldId="1761"/>
        </pc:sldMkLst>
      </pc:sldChg>
      <pc:sldChg chg="new del">
        <pc:chgData name="Zi Yun Zhang (CSI INTERFUSION INC)" userId="478c303d-c753-4ec6-8d16-649478a610c9" providerId="ADAL" clId="{C98AEF26-B185-47EF-B176-5F531B934E05}" dt="2025-05-06T13:27:30.341" v="3673" actId="47"/>
        <pc:sldMkLst>
          <pc:docMk/>
          <pc:sldMk cId="3518658169" sldId="1762"/>
        </pc:sldMkLst>
      </pc:sldChg>
      <pc:sldChg chg="new del">
        <pc:chgData name="Zi Yun Zhang (CSI INTERFUSION INC)" userId="478c303d-c753-4ec6-8d16-649478a610c9" providerId="ADAL" clId="{C98AEF26-B185-47EF-B176-5F531B934E05}" dt="2025-05-06T13:27:30.549" v="3674" actId="47"/>
        <pc:sldMkLst>
          <pc:docMk/>
          <pc:sldMk cId="1360616036" sldId="1763"/>
        </pc:sldMkLst>
      </pc:sldChg>
      <pc:sldChg chg="new del">
        <pc:chgData name="Zi Yun Zhang (CSI INTERFUSION INC)" userId="478c303d-c753-4ec6-8d16-649478a610c9" providerId="ADAL" clId="{C98AEF26-B185-47EF-B176-5F531B934E05}" dt="2025-05-06T13:27:30.717" v="3675" actId="47"/>
        <pc:sldMkLst>
          <pc:docMk/>
          <pc:sldMk cId="2181647643" sldId="1764"/>
        </pc:sldMkLst>
      </pc:sldChg>
      <pc:sldChg chg="new del">
        <pc:chgData name="Zi Yun Zhang (CSI INTERFUSION INC)" userId="478c303d-c753-4ec6-8d16-649478a610c9" providerId="ADAL" clId="{C98AEF26-B185-47EF-B176-5F531B934E05}" dt="2025-05-06T13:27:30.900" v="3676" actId="47"/>
        <pc:sldMkLst>
          <pc:docMk/>
          <pc:sldMk cId="3941531875" sldId="1765"/>
        </pc:sldMkLst>
      </pc:sldChg>
      <pc:sldChg chg="new del">
        <pc:chgData name="Zi Yun Zhang (CSI INTERFUSION INC)" userId="478c303d-c753-4ec6-8d16-649478a610c9" providerId="ADAL" clId="{C98AEF26-B185-47EF-B176-5F531B934E05}" dt="2025-05-06T13:27:31.104" v="3677" actId="47"/>
        <pc:sldMkLst>
          <pc:docMk/>
          <pc:sldMk cId="3316223006" sldId="1766"/>
        </pc:sldMkLst>
      </pc:sldChg>
      <pc:sldChg chg="new del">
        <pc:chgData name="Zi Yun Zhang (CSI INTERFUSION INC)" userId="478c303d-c753-4ec6-8d16-649478a610c9" providerId="ADAL" clId="{C98AEF26-B185-47EF-B176-5F531B934E05}" dt="2025-05-06T13:27:31.275" v="3678" actId="47"/>
        <pc:sldMkLst>
          <pc:docMk/>
          <pc:sldMk cId="1988360790" sldId="1767"/>
        </pc:sldMkLst>
      </pc:sldChg>
      <pc:sldChg chg="new del">
        <pc:chgData name="Zi Yun Zhang (CSI INTERFUSION INC)" userId="478c303d-c753-4ec6-8d16-649478a610c9" providerId="ADAL" clId="{C98AEF26-B185-47EF-B176-5F531B934E05}" dt="2025-05-06T13:27:31.523" v="3679" actId="47"/>
        <pc:sldMkLst>
          <pc:docMk/>
          <pc:sldMk cId="2092215453" sldId="1768"/>
        </pc:sldMkLst>
      </pc:sldChg>
      <pc:sldChg chg="new del">
        <pc:chgData name="Zi Yun Zhang (CSI INTERFUSION INC)" userId="478c303d-c753-4ec6-8d16-649478a610c9" providerId="ADAL" clId="{C98AEF26-B185-47EF-B176-5F531B934E05}" dt="2025-05-06T13:27:31.667" v="3680" actId="47"/>
        <pc:sldMkLst>
          <pc:docMk/>
          <pc:sldMk cId="2531786181" sldId="1769"/>
        </pc:sldMkLst>
      </pc:sldChg>
      <pc:sldChg chg="new del">
        <pc:chgData name="Zi Yun Zhang (CSI INTERFUSION INC)" userId="478c303d-c753-4ec6-8d16-649478a610c9" providerId="ADAL" clId="{C98AEF26-B185-47EF-B176-5F531B934E05}" dt="2025-05-06T13:27:31.875" v="3681" actId="47"/>
        <pc:sldMkLst>
          <pc:docMk/>
          <pc:sldMk cId="2926440736" sldId="1770"/>
        </pc:sldMkLst>
      </pc:sldChg>
      <pc:sldChg chg="new del">
        <pc:chgData name="Zi Yun Zhang (CSI INTERFUSION INC)" userId="478c303d-c753-4ec6-8d16-649478a610c9" providerId="ADAL" clId="{C98AEF26-B185-47EF-B176-5F531B934E05}" dt="2025-05-06T13:27:32.064" v="3682" actId="47"/>
        <pc:sldMkLst>
          <pc:docMk/>
          <pc:sldMk cId="644262686" sldId="1771"/>
        </pc:sldMkLst>
      </pc:sldChg>
      <pc:sldChg chg="new del">
        <pc:chgData name="Zi Yun Zhang (CSI INTERFUSION INC)" userId="478c303d-c753-4ec6-8d16-649478a610c9" providerId="ADAL" clId="{C98AEF26-B185-47EF-B176-5F531B934E05}" dt="2025-05-06T13:27:32.264" v="3683" actId="47"/>
        <pc:sldMkLst>
          <pc:docMk/>
          <pc:sldMk cId="2631376780" sldId="1772"/>
        </pc:sldMkLst>
      </pc:sldChg>
      <pc:sldChg chg="new del">
        <pc:chgData name="Zi Yun Zhang (CSI INTERFUSION INC)" userId="478c303d-c753-4ec6-8d16-649478a610c9" providerId="ADAL" clId="{C98AEF26-B185-47EF-B176-5F531B934E05}" dt="2025-05-06T13:27:32.455" v="3684" actId="47"/>
        <pc:sldMkLst>
          <pc:docMk/>
          <pc:sldMk cId="500546376" sldId="1773"/>
        </pc:sldMkLst>
      </pc:sldChg>
      <pc:sldChg chg="new del">
        <pc:chgData name="Zi Yun Zhang (CSI INTERFUSION INC)" userId="478c303d-c753-4ec6-8d16-649478a610c9" providerId="ADAL" clId="{C98AEF26-B185-47EF-B176-5F531B934E05}" dt="2025-05-06T13:27:32.625" v="3685" actId="47"/>
        <pc:sldMkLst>
          <pc:docMk/>
          <pc:sldMk cId="4135577832" sldId="1774"/>
        </pc:sldMkLst>
      </pc:sldChg>
      <pc:sldChg chg="new del">
        <pc:chgData name="Zi Yun Zhang (CSI INTERFUSION INC)" userId="478c303d-c753-4ec6-8d16-649478a610c9" providerId="ADAL" clId="{C98AEF26-B185-47EF-B176-5F531B934E05}" dt="2025-05-06T13:27:32.866" v="3686" actId="47"/>
        <pc:sldMkLst>
          <pc:docMk/>
          <pc:sldMk cId="842646566" sldId="1775"/>
        </pc:sldMkLst>
      </pc:sldChg>
      <pc:sldChg chg="new del">
        <pc:chgData name="Zi Yun Zhang (CSI INTERFUSION INC)" userId="478c303d-c753-4ec6-8d16-649478a610c9" providerId="ADAL" clId="{C98AEF26-B185-47EF-B176-5F531B934E05}" dt="2025-05-06T13:27:33.375" v="3687" actId="47"/>
        <pc:sldMkLst>
          <pc:docMk/>
          <pc:sldMk cId="975350346" sldId="1776"/>
        </pc:sldMkLst>
      </pc:sldChg>
      <pc:sldChg chg="new del">
        <pc:chgData name="Zi Yun Zhang (CSI INTERFUSION INC)" userId="478c303d-c753-4ec6-8d16-649478a610c9" providerId="ADAL" clId="{C98AEF26-B185-47EF-B176-5F531B934E05}" dt="2025-05-06T13:27:33.407" v="3688" actId="47"/>
        <pc:sldMkLst>
          <pc:docMk/>
          <pc:sldMk cId="501804687" sldId="1777"/>
        </pc:sldMkLst>
      </pc:sldChg>
      <pc:sldChg chg="new del">
        <pc:chgData name="Zi Yun Zhang (CSI INTERFUSION INC)" userId="478c303d-c753-4ec6-8d16-649478a610c9" providerId="ADAL" clId="{C98AEF26-B185-47EF-B176-5F531B934E05}" dt="2025-05-06T13:27:33.438" v="3689" actId="47"/>
        <pc:sldMkLst>
          <pc:docMk/>
          <pc:sldMk cId="2393930403" sldId="1778"/>
        </pc:sldMkLst>
      </pc:sldChg>
      <pc:sldChg chg="new del">
        <pc:chgData name="Zi Yun Zhang (CSI INTERFUSION INC)" userId="478c303d-c753-4ec6-8d16-649478a610c9" providerId="ADAL" clId="{C98AEF26-B185-47EF-B176-5F531B934E05}" dt="2025-05-06T13:27:33.474" v="3690" actId="47"/>
        <pc:sldMkLst>
          <pc:docMk/>
          <pc:sldMk cId="3635509837" sldId="1779"/>
        </pc:sldMkLst>
      </pc:sldChg>
      <pc:sldChg chg="new del">
        <pc:chgData name="Zi Yun Zhang (CSI INTERFUSION INC)" userId="478c303d-c753-4ec6-8d16-649478a610c9" providerId="ADAL" clId="{C98AEF26-B185-47EF-B176-5F531B934E05}" dt="2025-05-06T13:27:33.502" v="3691" actId="47"/>
        <pc:sldMkLst>
          <pc:docMk/>
          <pc:sldMk cId="3306921867" sldId="1780"/>
        </pc:sldMkLst>
      </pc:sldChg>
      <pc:sldChg chg="new del">
        <pc:chgData name="Zi Yun Zhang (CSI INTERFUSION INC)" userId="478c303d-c753-4ec6-8d16-649478a610c9" providerId="ADAL" clId="{C98AEF26-B185-47EF-B176-5F531B934E05}" dt="2025-05-06T13:27:33.534" v="3692" actId="47"/>
        <pc:sldMkLst>
          <pc:docMk/>
          <pc:sldMk cId="1229752269" sldId="1781"/>
        </pc:sldMkLst>
      </pc:sldChg>
      <pc:sldChg chg="new del">
        <pc:chgData name="Zi Yun Zhang (CSI INTERFUSION INC)" userId="478c303d-c753-4ec6-8d16-649478a610c9" providerId="ADAL" clId="{C98AEF26-B185-47EF-B176-5F531B934E05}" dt="2025-05-06T13:27:33.568" v="3693" actId="47"/>
        <pc:sldMkLst>
          <pc:docMk/>
          <pc:sldMk cId="917238821" sldId="1782"/>
        </pc:sldMkLst>
      </pc:sldChg>
      <pc:sldChg chg="new del">
        <pc:chgData name="Zi Yun Zhang (CSI INTERFUSION INC)" userId="478c303d-c753-4ec6-8d16-649478a610c9" providerId="ADAL" clId="{C98AEF26-B185-47EF-B176-5F531B934E05}" dt="2025-05-06T13:27:33.597" v="3694" actId="47"/>
        <pc:sldMkLst>
          <pc:docMk/>
          <pc:sldMk cId="3361827102" sldId="1783"/>
        </pc:sldMkLst>
      </pc:sldChg>
      <pc:sldChg chg="new del">
        <pc:chgData name="Zi Yun Zhang (CSI INTERFUSION INC)" userId="478c303d-c753-4ec6-8d16-649478a610c9" providerId="ADAL" clId="{C98AEF26-B185-47EF-B176-5F531B934E05}" dt="2025-05-06T13:27:33.629" v="3695" actId="47"/>
        <pc:sldMkLst>
          <pc:docMk/>
          <pc:sldMk cId="4105918847" sldId="1784"/>
        </pc:sldMkLst>
      </pc:sldChg>
      <pc:sldChg chg="new del">
        <pc:chgData name="Zi Yun Zhang (CSI INTERFUSION INC)" userId="478c303d-c753-4ec6-8d16-649478a610c9" providerId="ADAL" clId="{C98AEF26-B185-47EF-B176-5F531B934E05}" dt="2025-05-06T13:27:33.661" v="3696" actId="47"/>
        <pc:sldMkLst>
          <pc:docMk/>
          <pc:sldMk cId="2217071285" sldId="1785"/>
        </pc:sldMkLst>
      </pc:sldChg>
      <pc:sldChg chg="new del">
        <pc:chgData name="Zi Yun Zhang (CSI INTERFUSION INC)" userId="478c303d-c753-4ec6-8d16-649478a610c9" providerId="ADAL" clId="{C98AEF26-B185-47EF-B176-5F531B934E05}" dt="2025-05-06T13:27:33.677" v="3697" actId="47"/>
        <pc:sldMkLst>
          <pc:docMk/>
          <pc:sldMk cId="8230765" sldId="1786"/>
        </pc:sldMkLst>
      </pc:sldChg>
      <pc:sldChg chg="new del">
        <pc:chgData name="Zi Yun Zhang (CSI INTERFUSION INC)" userId="478c303d-c753-4ec6-8d16-649478a610c9" providerId="ADAL" clId="{C98AEF26-B185-47EF-B176-5F531B934E05}" dt="2025-05-06T13:27:33.709" v="3698" actId="47"/>
        <pc:sldMkLst>
          <pc:docMk/>
          <pc:sldMk cId="2684547113" sldId="1787"/>
        </pc:sldMkLst>
      </pc:sldChg>
      <pc:sldChg chg="new del">
        <pc:chgData name="Zi Yun Zhang (CSI INTERFUSION INC)" userId="478c303d-c753-4ec6-8d16-649478a610c9" providerId="ADAL" clId="{C98AEF26-B185-47EF-B176-5F531B934E05}" dt="2025-05-06T13:27:33.741" v="3699" actId="47"/>
        <pc:sldMkLst>
          <pc:docMk/>
          <pc:sldMk cId="2197379997" sldId="1788"/>
        </pc:sldMkLst>
      </pc:sldChg>
      <pc:sldChg chg="new del">
        <pc:chgData name="Zi Yun Zhang (CSI INTERFUSION INC)" userId="478c303d-c753-4ec6-8d16-649478a610c9" providerId="ADAL" clId="{C98AEF26-B185-47EF-B176-5F531B934E05}" dt="2025-05-06T13:27:33.772" v="3700" actId="47"/>
        <pc:sldMkLst>
          <pc:docMk/>
          <pc:sldMk cId="3476442727" sldId="1789"/>
        </pc:sldMkLst>
      </pc:sldChg>
      <pc:sldChg chg="new del">
        <pc:chgData name="Zi Yun Zhang (CSI INTERFUSION INC)" userId="478c303d-c753-4ec6-8d16-649478a610c9" providerId="ADAL" clId="{C98AEF26-B185-47EF-B176-5F531B934E05}" dt="2025-05-06T13:27:33.804" v="3701" actId="47"/>
        <pc:sldMkLst>
          <pc:docMk/>
          <pc:sldMk cId="3971994362" sldId="1790"/>
        </pc:sldMkLst>
      </pc:sldChg>
      <pc:sldChg chg="new del">
        <pc:chgData name="Zi Yun Zhang (CSI INTERFUSION INC)" userId="478c303d-c753-4ec6-8d16-649478a610c9" providerId="ADAL" clId="{C98AEF26-B185-47EF-B176-5F531B934E05}" dt="2025-05-06T13:27:33.852" v="3702" actId="47"/>
        <pc:sldMkLst>
          <pc:docMk/>
          <pc:sldMk cId="3761221803" sldId="1791"/>
        </pc:sldMkLst>
      </pc:sldChg>
      <pc:sldChg chg="new del">
        <pc:chgData name="Zi Yun Zhang (CSI INTERFUSION INC)" userId="478c303d-c753-4ec6-8d16-649478a610c9" providerId="ADAL" clId="{C98AEF26-B185-47EF-B176-5F531B934E05}" dt="2025-05-06T13:27:33.868" v="3703" actId="47"/>
        <pc:sldMkLst>
          <pc:docMk/>
          <pc:sldMk cId="4097784351" sldId="1792"/>
        </pc:sldMkLst>
      </pc:sldChg>
      <pc:sldChg chg="new del">
        <pc:chgData name="Zi Yun Zhang (CSI INTERFUSION INC)" userId="478c303d-c753-4ec6-8d16-649478a610c9" providerId="ADAL" clId="{C98AEF26-B185-47EF-B176-5F531B934E05}" dt="2025-05-06T13:27:33.916" v="3704" actId="47"/>
        <pc:sldMkLst>
          <pc:docMk/>
          <pc:sldMk cId="4267689827" sldId="1793"/>
        </pc:sldMkLst>
      </pc:sldChg>
      <pc:sldChg chg="new del">
        <pc:chgData name="Zi Yun Zhang (CSI INTERFUSION INC)" userId="478c303d-c753-4ec6-8d16-649478a610c9" providerId="ADAL" clId="{C98AEF26-B185-47EF-B176-5F531B934E05}" dt="2025-05-06T13:27:33.948" v="3705" actId="47"/>
        <pc:sldMkLst>
          <pc:docMk/>
          <pc:sldMk cId="2432904674" sldId="1794"/>
        </pc:sldMkLst>
      </pc:sldChg>
      <pc:sldChg chg="new del">
        <pc:chgData name="Zi Yun Zhang (CSI INTERFUSION INC)" userId="478c303d-c753-4ec6-8d16-649478a610c9" providerId="ADAL" clId="{C98AEF26-B185-47EF-B176-5F531B934E05}" dt="2025-05-06T13:27:33.979" v="3706" actId="47"/>
        <pc:sldMkLst>
          <pc:docMk/>
          <pc:sldMk cId="1380523803" sldId="1795"/>
        </pc:sldMkLst>
      </pc:sldChg>
      <pc:sldChg chg="new del">
        <pc:chgData name="Zi Yun Zhang (CSI INTERFUSION INC)" userId="478c303d-c753-4ec6-8d16-649478a610c9" providerId="ADAL" clId="{C98AEF26-B185-47EF-B176-5F531B934E05}" dt="2025-05-06T13:27:34.023" v="3707" actId="47"/>
        <pc:sldMkLst>
          <pc:docMk/>
          <pc:sldMk cId="3043741364" sldId="1796"/>
        </pc:sldMkLst>
      </pc:sldChg>
      <pc:sldChg chg="new del">
        <pc:chgData name="Zi Yun Zhang (CSI INTERFUSION INC)" userId="478c303d-c753-4ec6-8d16-649478a610c9" providerId="ADAL" clId="{C98AEF26-B185-47EF-B176-5F531B934E05}" dt="2025-05-06T13:27:34.060" v="3708" actId="47"/>
        <pc:sldMkLst>
          <pc:docMk/>
          <pc:sldMk cId="1758170461" sldId="1797"/>
        </pc:sldMkLst>
      </pc:sldChg>
      <pc:sldChg chg="new del">
        <pc:chgData name="Zi Yun Zhang (CSI INTERFUSION INC)" userId="478c303d-c753-4ec6-8d16-649478a610c9" providerId="ADAL" clId="{C98AEF26-B185-47EF-B176-5F531B934E05}" dt="2025-05-06T13:27:34.094" v="3709" actId="47"/>
        <pc:sldMkLst>
          <pc:docMk/>
          <pc:sldMk cId="539763217" sldId="1798"/>
        </pc:sldMkLst>
      </pc:sldChg>
      <pc:sldChg chg="new del">
        <pc:chgData name="Zi Yun Zhang (CSI INTERFUSION INC)" userId="478c303d-c753-4ec6-8d16-649478a610c9" providerId="ADAL" clId="{C98AEF26-B185-47EF-B176-5F531B934E05}" dt="2025-05-06T13:27:34.120" v="3710" actId="47"/>
        <pc:sldMkLst>
          <pc:docMk/>
          <pc:sldMk cId="2428706216" sldId="1799"/>
        </pc:sldMkLst>
      </pc:sldChg>
      <pc:sldChg chg="new del">
        <pc:chgData name="Zi Yun Zhang (CSI INTERFUSION INC)" userId="478c303d-c753-4ec6-8d16-649478a610c9" providerId="ADAL" clId="{C98AEF26-B185-47EF-B176-5F531B934E05}" dt="2025-05-06T13:27:34.153" v="3711" actId="47"/>
        <pc:sldMkLst>
          <pc:docMk/>
          <pc:sldMk cId="3326314826" sldId="1800"/>
        </pc:sldMkLst>
      </pc:sldChg>
      <pc:sldChg chg="new del">
        <pc:chgData name="Zi Yun Zhang (CSI INTERFUSION INC)" userId="478c303d-c753-4ec6-8d16-649478a610c9" providerId="ADAL" clId="{C98AEF26-B185-47EF-B176-5F531B934E05}" dt="2025-05-06T13:27:34.184" v="3712" actId="47"/>
        <pc:sldMkLst>
          <pc:docMk/>
          <pc:sldMk cId="2215144966" sldId="1801"/>
        </pc:sldMkLst>
      </pc:sldChg>
      <pc:sldChg chg="new del">
        <pc:chgData name="Zi Yun Zhang (CSI INTERFUSION INC)" userId="478c303d-c753-4ec6-8d16-649478a610c9" providerId="ADAL" clId="{C98AEF26-B185-47EF-B176-5F531B934E05}" dt="2025-05-06T13:27:34.232" v="3713" actId="47"/>
        <pc:sldMkLst>
          <pc:docMk/>
          <pc:sldMk cId="1467737807" sldId="1802"/>
        </pc:sldMkLst>
      </pc:sldChg>
      <pc:sldChg chg="new del">
        <pc:chgData name="Zi Yun Zhang (CSI INTERFUSION INC)" userId="478c303d-c753-4ec6-8d16-649478a610c9" providerId="ADAL" clId="{C98AEF26-B185-47EF-B176-5F531B934E05}" dt="2025-05-06T13:27:34.248" v="3714" actId="47"/>
        <pc:sldMkLst>
          <pc:docMk/>
          <pc:sldMk cId="654436194" sldId="1803"/>
        </pc:sldMkLst>
      </pc:sldChg>
      <pc:sldChg chg="new del">
        <pc:chgData name="Zi Yun Zhang (CSI INTERFUSION INC)" userId="478c303d-c753-4ec6-8d16-649478a610c9" providerId="ADAL" clId="{C98AEF26-B185-47EF-B176-5F531B934E05}" dt="2025-05-06T13:27:34.279" v="3715" actId="47"/>
        <pc:sldMkLst>
          <pc:docMk/>
          <pc:sldMk cId="611662073" sldId="1804"/>
        </pc:sldMkLst>
      </pc:sldChg>
      <pc:sldChg chg="new del">
        <pc:chgData name="Zi Yun Zhang (CSI INTERFUSION INC)" userId="478c303d-c753-4ec6-8d16-649478a610c9" providerId="ADAL" clId="{C98AEF26-B185-47EF-B176-5F531B934E05}" dt="2025-05-06T13:27:34.311" v="3716" actId="47"/>
        <pc:sldMkLst>
          <pc:docMk/>
          <pc:sldMk cId="2531020743" sldId="1805"/>
        </pc:sldMkLst>
      </pc:sldChg>
      <pc:sldChg chg="new del">
        <pc:chgData name="Zi Yun Zhang (CSI INTERFUSION INC)" userId="478c303d-c753-4ec6-8d16-649478a610c9" providerId="ADAL" clId="{C98AEF26-B185-47EF-B176-5F531B934E05}" dt="2025-05-06T13:27:34.342" v="3717" actId="47"/>
        <pc:sldMkLst>
          <pc:docMk/>
          <pc:sldMk cId="1139723670" sldId="1806"/>
        </pc:sldMkLst>
      </pc:sldChg>
      <pc:sldChg chg="new del">
        <pc:chgData name="Zi Yun Zhang (CSI INTERFUSION INC)" userId="478c303d-c753-4ec6-8d16-649478a610c9" providerId="ADAL" clId="{C98AEF26-B185-47EF-B176-5F531B934E05}" dt="2025-05-06T13:27:34.390" v="3718" actId="47"/>
        <pc:sldMkLst>
          <pc:docMk/>
          <pc:sldMk cId="3127287543" sldId="1807"/>
        </pc:sldMkLst>
      </pc:sldChg>
      <pc:sldChg chg="new del">
        <pc:chgData name="Zi Yun Zhang (CSI INTERFUSION INC)" userId="478c303d-c753-4ec6-8d16-649478a610c9" providerId="ADAL" clId="{C98AEF26-B185-47EF-B176-5F531B934E05}" dt="2025-05-06T13:27:34.422" v="3719" actId="47"/>
        <pc:sldMkLst>
          <pc:docMk/>
          <pc:sldMk cId="308086353" sldId="1808"/>
        </pc:sldMkLst>
      </pc:sldChg>
      <pc:sldChg chg="new del">
        <pc:chgData name="Zi Yun Zhang (CSI INTERFUSION INC)" userId="478c303d-c753-4ec6-8d16-649478a610c9" providerId="ADAL" clId="{C98AEF26-B185-47EF-B176-5F531B934E05}" dt="2025-05-06T13:27:34.469" v="3720" actId="47"/>
        <pc:sldMkLst>
          <pc:docMk/>
          <pc:sldMk cId="3805283925" sldId="1809"/>
        </pc:sldMkLst>
      </pc:sldChg>
      <pc:sldChg chg="new del">
        <pc:chgData name="Zi Yun Zhang (CSI INTERFUSION INC)" userId="478c303d-c753-4ec6-8d16-649478a610c9" providerId="ADAL" clId="{C98AEF26-B185-47EF-B176-5F531B934E05}" dt="2025-05-06T13:27:34.501" v="3721" actId="47"/>
        <pc:sldMkLst>
          <pc:docMk/>
          <pc:sldMk cId="759644753" sldId="1810"/>
        </pc:sldMkLst>
      </pc:sldChg>
      <pc:sldChg chg="new del">
        <pc:chgData name="Zi Yun Zhang (CSI INTERFUSION INC)" userId="478c303d-c753-4ec6-8d16-649478a610c9" providerId="ADAL" clId="{C98AEF26-B185-47EF-B176-5F531B934E05}" dt="2025-05-06T13:27:34.517" v="3722" actId="47"/>
        <pc:sldMkLst>
          <pc:docMk/>
          <pc:sldMk cId="2389630570" sldId="1811"/>
        </pc:sldMkLst>
      </pc:sldChg>
      <pc:sldChg chg="new del">
        <pc:chgData name="Zi Yun Zhang (CSI INTERFUSION INC)" userId="478c303d-c753-4ec6-8d16-649478a610c9" providerId="ADAL" clId="{C98AEF26-B185-47EF-B176-5F531B934E05}" dt="2025-05-06T13:27:34.548" v="3723" actId="47"/>
        <pc:sldMkLst>
          <pc:docMk/>
          <pc:sldMk cId="1449866189" sldId="1812"/>
        </pc:sldMkLst>
      </pc:sldChg>
      <pc:sldChg chg="new del">
        <pc:chgData name="Zi Yun Zhang (CSI INTERFUSION INC)" userId="478c303d-c753-4ec6-8d16-649478a610c9" providerId="ADAL" clId="{C98AEF26-B185-47EF-B176-5F531B934E05}" dt="2025-05-06T13:27:34.580" v="3724" actId="47"/>
        <pc:sldMkLst>
          <pc:docMk/>
          <pc:sldMk cId="3546735486" sldId="1813"/>
        </pc:sldMkLst>
      </pc:sldChg>
      <pc:sldChg chg="new del">
        <pc:chgData name="Zi Yun Zhang (CSI INTERFUSION INC)" userId="478c303d-c753-4ec6-8d16-649478a610c9" providerId="ADAL" clId="{C98AEF26-B185-47EF-B176-5F531B934E05}" dt="2025-05-06T13:27:34.596" v="3725" actId="47"/>
        <pc:sldMkLst>
          <pc:docMk/>
          <pc:sldMk cId="2883836598" sldId="1814"/>
        </pc:sldMkLst>
      </pc:sldChg>
      <pc:sldChg chg="new del">
        <pc:chgData name="Zi Yun Zhang (CSI INTERFUSION INC)" userId="478c303d-c753-4ec6-8d16-649478a610c9" providerId="ADAL" clId="{C98AEF26-B185-47EF-B176-5F531B934E05}" dt="2025-05-06T13:27:34.627" v="3726" actId="47"/>
        <pc:sldMkLst>
          <pc:docMk/>
          <pc:sldMk cId="148287891" sldId="1815"/>
        </pc:sldMkLst>
      </pc:sldChg>
      <pc:sldChg chg="new del">
        <pc:chgData name="Zi Yun Zhang (CSI INTERFUSION INC)" userId="478c303d-c753-4ec6-8d16-649478a610c9" providerId="ADAL" clId="{C98AEF26-B185-47EF-B176-5F531B934E05}" dt="2025-05-06T13:27:34.644" v="3727" actId="47"/>
        <pc:sldMkLst>
          <pc:docMk/>
          <pc:sldMk cId="2306680807" sldId="1816"/>
        </pc:sldMkLst>
      </pc:sldChg>
      <pc:sldChg chg="new del">
        <pc:chgData name="Zi Yun Zhang (CSI INTERFUSION INC)" userId="478c303d-c753-4ec6-8d16-649478a610c9" providerId="ADAL" clId="{C98AEF26-B185-47EF-B176-5F531B934E05}" dt="2025-05-06T13:27:34.691" v="3728" actId="47"/>
        <pc:sldMkLst>
          <pc:docMk/>
          <pc:sldMk cId="1153136613" sldId="1817"/>
        </pc:sldMkLst>
      </pc:sldChg>
      <pc:sldChg chg="new del">
        <pc:chgData name="Zi Yun Zhang (CSI INTERFUSION INC)" userId="478c303d-c753-4ec6-8d16-649478a610c9" providerId="ADAL" clId="{C98AEF26-B185-47EF-B176-5F531B934E05}" dt="2025-05-06T13:27:34.723" v="3729" actId="47"/>
        <pc:sldMkLst>
          <pc:docMk/>
          <pc:sldMk cId="3176729876" sldId="1818"/>
        </pc:sldMkLst>
      </pc:sldChg>
      <pc:sldChg chg="new del">
        <pc:chgData name="Zi Yun Zhang (CSI INTERFUSION INC)" userId="478c303d-c753-4ec6-8d16-649478a610c9" providerId="ADAL" clId="{C98AEF26-B185-47EF-B176-5F531B934E05}" dt="2025-05-06T13:27:34.755" v="3730" actId="47"/>
        <pc:sldMkLst>
          <pc:docMk/>
          <pc:sldMk cId="3148093493" sldId="1819"/>
        </pc:sldMkLst>
      </pc:sldChg>
      <pc:sldChg chg="new del">
        <pc:chgData name="Zi Yun Zhang (CSI INTERFUSION INC)" userId="478c303d-c753-4ec6-8d16-649478a610c9" providerId="ADAL" clId="{C98AEF26-B185-47EF-B176-5F531B934E05}" dt="2025-05-06T13:27:34.794" v="3731" actId="47"/>
        <pc:sldMkLst>
          <pc:docMk/>
          <pc:sldMk cId="261425855" sldId="1820"/>
        </pc:sldMkLst>
      </pc:sldChg>
      <pc:sldChg chg="new del">
        <pc:chgData name="Zi Yun Zhang (CSI INTERFUSION INC)" userId="478c303d-c753-4ec6-8d16-649478a610c9" providerId="ADAL" clId="{C98AEF26-B185-47EF-B176-5F531B934E05}" dt="2025-05-06T13:27:34.818" v="3732" actId="47"/>
        <pc:sldMkLst>
          <pc:docMk/>
          <pc:sldMk cId="2974642741" sldId="1821"/>
        </pc:sldMkLst>
      </pc:sldChg>
      <pc:sldChg chg="new del">
        <pc:chgData name="Zi Yun Zhang (CSI INTERFUSION INC)" userId="478c303d-c753-4ec6-8d16-649478a610c9" providerId="ADAL" clId="{C98AEF26-B185-47EF-B176-5F531B934E05}" dt="2025-05-06T13:27:34.850" v="3733" actId="47"/>
        <pc:sldMkLst>
          <pc:docMk/>
          <pc:sldMk cId="3636153952" sldId="1822"/>
        </pc:sldMkLst>
      </pc:sldChg>
      <pc:sldChg chg="new del">
        <pc:chgData name="Zi Yun Zhang (CSI INTERFUSION INC)" userId="478c303d-c753-4ec6-8d16-649478a610c9" providerId="ADAL" clId="{C98AEF26-B185-47EF-B176-5F531B934E05}" dt="2025-05-06T13:27:34.882" v="3734" actId="47"/>
        <pc:sldMkLst>
          <pc:docMk/>
          <pc:sldMk cId="449873165" sldId="1823"/>
        </pc:sldMkLst>
      </pc:sldChg>
      <pc:sldChg chg="new del">
        <pc:chgData name="Zi Yun Zhang (CSI INTERFUSION INC)" userId="478c303d-c753-4ec6-8d16-649478a610c9" providerId="ADAL" clId="{C98AEF26-B185-47EF-B176-5F531B934E05}" dt="2025-05-06T13:27:34.914" v="3735" actId="47"/>
        <pc:sldMkLst>
          <pc:docMk/>
          <pc:sldMk cId="4091883342" sldId="1824"/>
        </pc:sldMkLst>
      </pc:sldChg>
      <pc:sldChg chg="new del">
        <pc:chgData name="Zi Yun Zhang (CSI INTERFUSION INC)" userId="478c303d-c753-4ec6-8d16-649478a610c9" providerId="ADAL" clId="{C98AEF26-B185-47EF-B176-5F531B934E05}" dt="2025-05-06T13:27:34.940" v="3736" actId="47"/>
        <pc:sldMkLst>
          <pc:docMk/>
          <pc:sldMk cId="3721092555" sldId="1825"/>
        </pc:sldMkLst>
      </pc:sldChg>
      <pc:sldChg chg="new del">
        <pc:chgData name="Zi Yun Zhang (CSI INTERFUSION INC)" userId="478c303d-c753-4ec6-8d16-649478a610c9" providerId="ADAL" clId="{C98AEF26-B185-47EF-B176-5F531B934E05}" dt="2025-05-06T13:27:34.961" v="3737" actId="47"/>
        <pc:sldMkLst>
          <pc:docMk/>
          <pc:sldMk cId="3404405019" sldId="1826"/>
        </pc:sldMkLst>
      </pc:sldChg>
      <pc:sldChg chg="new del">
        <pc:chgData name="Zi Yun Zhang (CSI INTERFUSION INC)" userId="478c303d-c753-4ec6-8d16-649478a610c9" providerId="ADAL" clId="{C98AEF26-B185-47EF-B176-5F531B934E05}" dt="2025-05-06T13:27:34.993" v="3738" actId="47"/>
        <pc:sldMkLst>
          <pc:docMk/>
          <pc:sldMk cId="420500289" sldId="1827"/>
        </pc:sldMkLst>
      </pc:sldChg>
      <pc:sldChg chg="new del">
        <pc:chgData name="Zi Yun Zhang (CSI INTERFUSION INC)" userId="478c303d-c753-4ec6-8d16-649478a610c9" providerId="ADAL" clId="{C98AEF26-B185-47EF-B176-5F531B934E05}" dt="2025-05-06T13:27:35.025" v="3739" actId="47"/>
        <pc:sldMkLst>
          <pc:docMk/>
          <pc:sldMk cId="2406551163" sldId="1828"/>
        </pc:sldMkLst>
      </pc:sldChg>
      <pc:sldChg chg="new del">
        <pc:chgData name="Zi Yun Zhang (CSI INTERFUSION INC)" userId="478c303d-c753-4ec6-8d16-649478a610c9" providerId="ADAL" clId="{C98AEF26-B185-47EF-B176-5F531B934E05}" dt="2025-05-06T13:27:35.057" v="3740" actId="47"/>
        <pc:sldMkLst>
          <pc:docMk/>
          <pc:sldMk cId="2306796363" sldId="1829"/>
        </pc:sldMkLst>
      </pc:sldChg>
      <pc:sldChg chg="new del">
        <pc:chgData name="Zi Yun Zhang (CSI INTERFUSION INC)" userId="478c303d-c753-4ec6-8d16-649478a610c9" providerId="ADAL" clId="{C98AEF26-B185-47EF-B176-5F531B934E05}" dt="2025-05-06T13:27:35.089" v="3741" actId="47"/>
        <pc:sldMkLst>
          <pc:docMk/>
          <pc:sldMk cId="2999611991" sldId="1830"/>
        </pc:sldMkLst>
      </pc:sldChg>
      <pc:sldChg chg="new del">
        <pc:chgData name="Zi Yun Zhang (CSI INTERFUSION INC)" userId="478c303d-c753-4ec6-8d16-649478a610c9" providerId="ADAL" clId="{C98AEF26-B185-47EF-B176-5F531B934E05}" dt="2025-05-06T13:27:35.120" v="3742" actId="47"/>
        <pc:sldMkLst>
          <pc:docMk/>
          <pc:sldMk cId="1990130709" sldId="1831"/>
        </pc:sldMkLst>
      </pc:sldChg>
      <pc:sldChg chg="new del">
        <pc:chgData name="Zi Yun Zhang (CSI INTERFUSION INC)" userId="478c303d-c753-4ec6-8d16-649478a610c9" providerId="ADAL" clId="{C98AEF26-B185-47EF-B176-5F531B934E05}" dt="2025-05-06T13:27:35.152" v="3743" actId="47"/>
        <pc:sldMkLst>
          <pc:docMk/>
          <pc:sldMk cId="243308774" sldId="1832"/>
        </pc:sldMkLst>
      </pc:sldChg>
      <pc:sldChg chg="new del">
        <pc:chgData name="Zi Yun Zhang (CSI INTERFUSION INC)" userId="478c303d-c753-4ec6-8d16-649478a610c9" providerId="ADAL" clId="{C98AEF26-B185-47EF-B176-5F531B934E05}" dt="2025-05-06T13:27:35.170" v="3744" actId="47"/>
        <pc:sldMkLst>
          <pc:docMk/>
          <pc:sldMk cId="2114768568" sldId="1833"/>
        </pc:sldMkLst>
      </pc:sldChg>
      <pc:sldChg chg="new del">
        <pc:chgData name="Zi Yun Zhang (CSI INTERFUSION INC)" userId="478c303d-c753-4ec6-8d16-649478a610c9" providerId="ADAL" clId="{C98AEF26-B185-47EF-B176-5F531B934E05}" dt="2025-05-06T13:27:35.216" v="3745" actId="47"/>
        <pc:sldMkLst>
          <pc:docMk/>
          <pc:sldMk cId="2918953692" sldId="1834"/>
        </pc:sldMkLst>
      </pc:sldChg>
      <pc:sldChg chg="new del">
        <pc:chgData name="Zi Yun Zhang (CSI INTERFUSION INC)" userId="478c303d-c753-4ec6-8d16-649478a610c9" providerId="ADAL" clId="{C98AEF26-B185-47EF-B176-5F531B934E05}" dt="2025-05-06T13:27:35.247" v="3746" actId="47"/>
        <pc:sldMkLst>
          <pc:docMk/>
          <pc:sldMk cId="1994045568" sldId="1835"/>
        </pc:sldMkLst>
      </pc:sldChg>
      <pc:sldChg chg="new del">
        <pc:chgData name="Zi Yun Zhang (CSI INTERFUSION INC)" userId="478c303d-c753-4ec6-8d16-649478a610c9" providerId="ADAL" clId="{C98AEF26-B185-47EF-B176-5F531B934E05}" dt="2025-05-06T13:27:35.279" v="3747" actId="47"/>
        <pc:sldMkLst>
          <pc:docMk/>
          <pc:sldMk cId="290847901" sldId="1836"/>
        </pc:sldMkLst>
      </pc:sldChg>
      <pc:sldChg chg="new del">
        <pc:chgData name="Zi Yun Zhang (CSI INTERFUSION INC)" userId="478c303d-c753-4ec6-8d16-649478a610c9" providerId="ADAL" clId="{C98AEF26-B185-47EF-B176-5F531B934E05}" dt="2025-05-06T13:27:35.295" v="3748" actId="47"/>
        <pc:sldMkLst>
          <pc:docMk/>
          <pc:sldMk cId="1115357364" sldId="1837"/>
        </pc:sldMkLst>
      </pc:sldChg>
      <pc:sldChg chg="new del">
        <pc:chgData name="Zi Yun Zhang (CSI INTERFUSION INC)" userId="478c303d-c753-4ec6-8d16-649478a610c9" providerId="ADAL" clId="{C98AEF26-B185-47EF-B176-5F531B934E05}" dt="2025-05-06T13:27:35.342" v="3749" actId="47"/>
        <pc:sldMkLst>
          <pc:docMk/>
          <pc:sldMk cId="343302654" sldId="1838"/>
        </pc:sldMkLst>
      </pc:sldChg>
      <pc:sldChg chg="new del">
        <pc:chgData name="Zi Yun Zhang (CSI INTERFUSION INC)" userId="478c303d-c753-4ec6-8d16-649478a610c9" providerId="ADAL" clId="{C98AEF26-B185-47EF-B176-5F531B934E05}" dt="2025-05-06T13:27:35.370" v="3750" actId="47"/>
        <pc:sldMkLst>
          <pc:docMk/>
          <pc:sldMk cId="165358234" sldId="1839"/>
        </pc:sldMkLst>
      </pc:sldChg>
      <pc:sldChg chg="new del">
        <pc:chgData name="Zi Yun Zhang (CSI INTERFUSION INC)" userId="478c303d-c753-4ec6-8d16-649478a610c9" providerId="ADAL" clId="{C98AEF26-B185-47EF-B176-5F531B934E05}" dt="2025-05-06T13:27:35.406" v="3751" actId="47"/>
        <pc:sldMkLst>
          <pc:docMk/>
          <pc:sldMk cId="2379553752" sldId="1840"/>
        </pc:sldMkLst>
      </pc:sldChg>
      <pc:sldChg chg="new del">
        <pc:chgData name="Zi Yun Zhang (CSI INTERFUSION INC)" userId="478c303d-c753-4ec6-8d16-649478a610c9" providerId="ADAL" clId="{C98AEF26-B185-47EF-B176-5F531B934E05}" dt="2025-05-06T13:27:35.437" v="3752" actId="47"/>
        <pc:sldMkLst>
          <pc:docMk/>
          <pc:sldMk cId="31126916" sldId="1841"/>
        </pc:sldMkLst>
      </pc:sldChg>
      <pc:sldChg chg="new del">
        <pc:chgData name="Zi Yun Zhang (CSI INTERFUSION INC)" userId="478c303d-c753-4ec6-8d16-649478a610c9" providerId="ADAL" clId="{C98AEF26-B185-47EF-B176-5F531B934E05}" dt="2025-05-06T13:27:35.470" v="3753" actId="47"/>
        <pc:sldMkLst>
          <pc:docMk/>
          <pc:sldMk cId="3992746406" sldId="1842"/>
        </pc:sldMkLst>
      </pc:sldChg>
      <pc:sldChg chg="new del">
        <pc:chgData name="Zi Yun Zhang (CSI INTERFUSION INC)" userId="478c303d-c753-4ec6-8d16-649478a610c9" providerId="ADAL" clId="{C98AEF26-B185-47EF-B176-5F531B934E05}" dt="2025-05-06T13:27:35.501" v="3754" actId="47"/>
        <pc:sldMkLst>
          <pc:docMk/>
          <pc:sldMk cId="1181517146" sldId="1843"/>
        </pc:sldMkLst>
      </pc:sldChg>
      <pc:sldChg chg="new del">
        <pc:chgData name="Zi Yun Zhang (CSI INTERFUSION INC)" userId="478c303d-c753-4ec6-8d16-649478a610c9" providerId="ADAL" clId="{C98AEF26-B185-47EF-B176-5F531B934E05}" dt="2025-05-06T13:27:35.533" v="3755" actId="47"/>
        <pc:sldMkLst>
          <pc:docMk/>
          <pc:sldMk cId="762803250" sldId="1844"/>
        </pc:sldMkLst>
      </pc:sldChg>
      <pc:sldChg chg="new del">
        <pc:chgData name="Zi Yun Zhang (CSI INTERFUSION INC)" userId="478c303d-c753-4ec6-8d16-649478a610c9" providerId="ADAL" clId="{C98AEF26-B185-47EF-B176-5F531B934E05}" dt="2025-05-06T13:27:35.570" v="3756" actId="47"/>
        <pc:sldMkLst>
          <pc:docMk/>
          <pc:sldMk cId="2691300694" sldId="1845"/>
        </pc:sldMkLst>
      </pc:sldChg>
      <pc:sldChg chg="new del">
        <pc:chgData name="Zi Yun Zhang (CSI INTERFUSION INC)" userId="478c303d-c753-4ec6-8d16-649478a610c9" providerId="ADAL" clId="{C98AEF26-B185-47EF-B176-5F531B934E05}" dt="2025-05-06T13:27:35.596" v="3757" actId="47"/>
        <pc:sldMkLst>
          <pc:docMk/>
          <pc:sldMk cId="2457453662" sldId="1846"/>
        </pc:sldMkLst>
      </pc:sldChg>
      <pc:sldChg chg="new del">
        <pc:chgData name="Zi Yun Zhang (CSI INTERFUSION INC)" userId="478c303d-c753-4ec6-8d16-649478a610c9" providerId="ADAL" clId="{C98AEF26-B185-47EF-B176-5F531B934E05}" dt="2025-05-06T13:27:35.644" v="3758" actId="47"/>
        <pc:sldMkLst>
          <pc:docMk/>
          <pc:sldMk cId="2186525484" sldId="1847"/>
        </pc:sldMkLst>
      </pc:sldChg>
      <pc:sldChg chg="new del">
        <pc:chgData name="Zi Yun Zhang (CSI INTERFUSION INC)" userId="478c303d-c753-4ec6-8d16-649478a610c9" providerId="ADAL" clId="{C98AEF26-B185-47EF-B176-5F531B934E05}" dt="2025-05-06T13:27:35.670" v="3759" actId="47"/>
        <pc:sldMkLst>
          <pc:docMk/>
          <pc:sldMk cId="3204582609" sldId="1848"/>
        </pc:sldMkLst>
      </pc:sldChg>
      <pc:sldChg chg="new del">
        <pc:chgData name="Zi Yun Zhang (CSI INTERFUSION INC)" userId="478c303d-c753-4ec6-8d16-649478a610c9" providerId="ADAL" clId="{C98AEF26-B185-47EF-B176-5F531B934E05}" dt="2025-05-06T13:27:35.692" v="3760" actId="47"/>
        <pc:sldMkLst>
          <pc:docMk/>
          <pc:sldMk cId="3259984054" sldId="1849"/>
        </pc:sldMkLst>
      </pc:sldChg>
      <pc:sldChg chg="new del">
        <pc:chgData name="Zi Yun Zhang (CSI INTERFUSION INC)" userId="478c303d-c753-4ec6-8d16-649478a610c9" providerId="ADAL" clId="{C98AEF26-B185-47EF-B176-5F531B934E05}" dt="2025-05-06T13:27:35.724" v="3761" actId="47"/>
        <pc:sldMkLst>
          <pc:docMk/>
          <pc:sldMk cId="918973704" sldId="1850"/>
        </pc:sldMkLst>
      </pc:sldChg>
      <pc:sldChg chg="new del">
        <pc:chgData name="Zi Yun Zhang (CSI INTERFUSION INC)" userId="478c303d-c753-4ec6-8d16-649478a610c9" providerId="ADAL" clId="{C98AEF26-B185-47EF-B176-5F531B934E05}" dt="2025-05-06T13:27:35.756" v="3762" actId="47"/>
        <pc:sldMkLst>
          <pc:docMk/>
          <pc:sldMk cId="1942983707" sldId="1851"/>
        </pc:sldMkLst>
      </pc:sldChg>
      <pc:sldChg chg="new del">
        <pc:chgData name="Zi Yun Zhang (CSI INTERFUSION INC)" userId="478c303d-c753-4ec6-8d16-649478a610c9" providerId="ADAL" clId="{C98AEF26-B185-47EF-B176-5F531B934E05}" dt="2025-05-06T13:27:35.804" v="3763" actId="47"/>
        <pc:sldMkLst>
          <pc:docMk/>
          <pc:sldMk cId="4205696797" sldId="1852"/>
        </pc:sldMkLst>
      </pc:sldChg>
      <pc:sldChg chg="new del">
        <pc:chgData name="Zi Yun Zhang (CSI INTERFUSION INC)" userId="478c303d-c753-4ec6-8d16-649478a610c9" providerId="ADAL" clId="{C98AEF26-B185-47EF-B176-5F531B934E05}" dt="2025-05-06T13:27:35.836" v="3764" actId="47"/>
        <pc:sldMkLst>
          <pc:docMk/>
          <pc:sldMk cId="1018262601" sldId="1853"/>
        </pc:sldMkLst>
      </pc:sldChg>
      <pc:sldChg chg="new del">
        <pc:chgData name="Zi Yun Zhang (CSI INTERFUSION INC)" userId="478c303d-c753-4ec6-8d16-649478a610c9" providerId="ADAL" clId="{C98AEF26-B185-47EF-B176-5F531B934E05}" dt="2025-05-06T13:27:35.871" v="3765" actId="47"/>
        <pc:sldMkLst>
          <pc:docMk/>
          <pc:sldMk cId="3738866752" sldId="1854"/>
        </pc:sldMkLst>
      </pc:sldChg>
      <pc:sldChg chg="new del">
        <pc:chgData name="Zi Yun Zhang (CSI INTERFUSION INC)" userId="478c303d-c753-4ec6-8d16-649478a610c9" providerId="ADAL" clId="{C98AEF26-B185-47EF-B176-5F531B934E05}" dt="2025-05-06T13:27:35.899" v="3766" actId="47"/>
        <pc:sldMkLst>
          <pc:docMk/>
          <pc:sldMk cId="1992493908" sldId="1855"/>
        </pc:sldMkLst>
      </pc:sldChg>
      <pc:sldChg chg="new del">
        <pc:chgData name="Zi Yun Zhang (CSI INTERFUSION INC)" userId="478c303d-c753-4ec6-8d16-649478a610c9" providerId="ADAL" clId="{C98AEF26-B185-47EF-B176-5F531B934E05}" dt="2025-05-06T13:27:35.931" v="3767" actId="47"/>
        <pc:sldMkLst>
          <pc:docMk/>
          <pc:sldMk cId="1397881286" sldId="1856"/>
        </pc:sldMkLst>
      </pc:sldChg>
      <pc:sldChg chg="new del">
        <pc:chgData name="Zi Yun Zhang (CSI INTERFUSION INC)" userId="478c303d-c753-4ec6-8d16-649478a610c9" providerId="ADAL" clId="{C98AEF26-B185-47EF-B176-5F531B934E05}" dt="2025-05-06T13:27:35.971" v="3768" actId="47"/>
        <pc:sldMkLst>
          <pc:docMk/>
          <pc:sldMk cId="2383028846" sldId="1857"/>
        </pc:sldMkLst>
      </pc:sldChg>
      <pc:sldChg chg="new del">
        <pc:chgData name="Zi Yun Zhang (CSI INTERFUSION INC)" userId="478c303d-c753-4ec6-8d16-649478a610c9" providerId="ADAL" clId="{C98AEF26-B185-47EF-B176-5F531B934E05}" dt="2025-05-06T13:27:36.026" v="3769" actId="47"/>
        <pc:sldMkLst>
          <pc:docMk/>
          <pc:sldMk cId="2700752929" sldId="1858"/>
        </pc:sldMkLst>
      </pc:sldChg>
      <pc:sldChg chg="new del">
        <pc:chgData name="Zi Yun Zhang (CSI INTERFUSION INC)" userId="478c303d-c753-4ec6-8d16-649478a610c9" providerId="ADAL" clId="{C98AEF26-B185-47EF-B176-5F531B934E05}" dt="2025-05-06T13:27:36.058" v="3770" actId="47"/>
        <pc:sldMkLst>
          <pc:docMk/>
          <pc:sldMk cId="406876034" sldId="1859"/>
        </pc:sldMkLst>
      </pc:sldChg>
      <pc:sldChg chg="new del">
        <pc:chgData name="Zi Yun Zhang (CSI INTERFUSION INC)" userId="478c303d-c753-4ec6-8d16-649478a610c9" providerId="ADAL" clId="{C98AEF26-B185-47EF-B176-5F531B934E05}" dt="2025-05-06T13:27:36.089" v="3771" actId="47"/>
        <pc:sldMkLst>
          <pc:docMk/>
          <pc:sldMk cId="3392296370" sldId="1860"/>
        </pc:sldMkLst>
      </pc:sldChg>
      <pc:sldChg chg="new del">
        <pc:chgData name="Zi Yun Zhang (CSI INTERFUSION INC)" userId="478c303d-c753-4ec6-8d16-649478a610c9" providerId="ADAL" clId="{C98AEF26-B185-47EF-B176-5F531B934E05}" dt="2025-05-06T13:27:36.121" v="3772" actId="47"/>
        <pc:sldMkLst>
          <pc:docMk/>
          <pc:sldMk cId="1613689773" sldId="1861"/>
        </pc:sldMkLst>
      </pc:sldChg>
      <pc:sldChg chg="new del">
        <pc:chgData name="Zi Yun Zhang (CSI INTERFUSION INC)" userId="478c303d-c753-4ec6-8d16-649478a610c9" providerId="ADAL" clId="{C98AEF26-B185-47EF-B176-5F531B934E05}" dt="2025-05-06T13:27:36.153" v="3773" actId="47"/>
        <pc:sldMkLst>
          <pc:docMk/>
          <pc:sldMk cId="827376845" sldId="1862"/>
        </pc:sldMkLst>
      </pc:sldChg>
      <pc:sldChg chg="new del">
        <pc:chgData name="Zi Yun Zhang (CSI INTERFUSION INC)" userId="478c303d-c753-4ec6-8d16-649478a610c9" providerId="ADAL" clId="{C98AEF26-B185-47EF-B176-5F531B934E05}" dt="2025-05-06T13:27:36.184" v="3774" actId="47"/>
        <pc:sldMkLst>
          <pc:docMk/>
          <pc:sldMk cId="1516637175" sldId="1863"/>
        </pc:sldMkLst>
      </pc:sldChg>
      <pc:sldChg chg="new del">
        <pc:chgData name="Zi Yun Zhang (CSI INTERFUSION INC)" userId="478c303d-c753-4ec6-8d16-649478a610c9" providerId="ADAL" clId="{C98AEF26-B185-47EF-B176-5F531B934E05}" dt="2025-05-06T13:27:36.216" v="3775" actId="47"/>
        <pc:sldMkLst>
          <pc:docMk/>
          <pc:sldMk cId="3813994547" sldId="1864"/>
        </pc:sldMkLst>
      </pc:sldChg>
      <pc:sldChg chg="new del">
        <pc:chgData name="Zi Yun Zhang (CSI INTERFUSION INC)" userId="478c303d-c753-4ec6-8d16-649478a610c9" providerId="ADAL" clId="{C98AEF26-B185-47EF-B176-5F531B934E05}" dt="2025-05-06T13:27:36.248" v="3776" actId="47"/>
        <pc:sldMkLst>
          <pc:docMk/>
          <pc:sldMk cId="2184045715" sldId="1865"/>
        </pc:sldMkLst>
      </pc:sldChg>
      <pc:sldChg chg="new del">
        <pc:chgData name="Zi Yun Zhang (CSI INTERFUSION INC)" userId="478c303d-c753-4ec6-8d16-649478a610c9" providerId="ADAL" clId="{C98AEF26-B185-47EF-B176-5F531B934E05}" dt="2025-05-06T13:27:36.280" v="3777" actId="47"/>
        <pc:sldMkLst>
          <pc:docMk/>
          <pc:sldMk cId="2257364870" sldId="1866"/>
        </pc:sldMkLst>
      </pc:sldChg>
      <pc:sldChg chg="new del">
        <pc:chgData name="Zi Yun Zhang (CSI INTERFUSION INC)" userId="478c303d-c753-4ec6-8d16-649478a610c9" providerId="ADAL" clId="{C98AEF26-B185-47EF-B176-5F531B934E05}" dt="2025-05-06T13:27:36.312" v="3778" actId="47"/>
        <pc:sldMkLst>
          <pc:docMk/>
          <pc:sldMk cId="3199109399" sldId="1867"/>
        </pc:sldMkLst>
      </pc:sldChg>
      <pc:sldChg chg="new del">
        <pc:chgData name="Zi Yun Zhang (CSI INTERFUSION INC)" userId="478c303d-c753-4ec6-8d16-649478a610c9" providerId="ADAL" clId="{C98AEF26-B185-47EF-B176-5F531B934E05}" dt="2025-05-06T13:27:36.344" v="3779" actId="47"/>
        <pc:sldMkLst>
          <pc:docMk/>
          <pc:sldMk cId="1172695616" sldId="1868"/>
        </pc:sldMkLst>
      </pc:sldChg>
      <pc:sldChg chg="new del">
        <pc:chgData name="Zi Yun Zhang (CSI INTERFUSION INC)" userId="478c303d-c753-4ec6-8d16-649478a610c9" providerId="ADAL" clId="{C98AEF26-B185-47EF-B176-5F531B934E05}" dt="2025-05-06T13:27:36.375" v="3780" actId="47"/>
        <pc:sldMkLst>
          <pc:docMk/>
          <pc:sldMk cId="2867003476" sldId="1869"/>
        </pc:sldMkLst>
      </pc:sldChg>
      <pc:sldChg chg="new del">
        <pc:chgData name="Zi Yun Zhang (CSI INTERFUSION INC)" userId="478c303d-c753-4ec6-8d16-649478a610c9" providerId="ADAL" clId="{C98AEF26-B185-47EF-B176-5F531B934E05}" dt="2025-05-06T13:27:36.407" v="3781" actId="47"/>
        <pc:sldMkLst>
          <pc:docMk/>
          <pc:sldMk cId="1852536518" sldId="1870"/>
        </pc:sldMkLst>
      </pc:sldChg>
      <pc:sldChg chg="new del">
        <pc:chgData name="Zi Yun Zhang (CSI INTERFUSION INC)" userId="478c303d-c753-4ec6-8d16-649478a610c9" providerId="ADAL" clId="{C98AEF26-B185-47EF-B176-5F531B934E05}" dt="2025-05-06T13:27:36.625" v="3782" actId="47"/>
        <pc:sldMkLst>
          <pc:docMk/>
          <pc:sldMk cId="285569430" sldId="1871"/>
        </pc:sldMkLst>
      </pc:sldChg>
      <pc:sldChg chg="new del">
        <pc:chgData name="Zi Yun Zhang (CSI INTERFUSION INC)" userId="478c303d-c753-4ec6-8d16-649478a610c9" providerId="ADAL" clId="{C98AEF26-B185-47EF-B176-5F531B934E05}" dt="2025-05-06T13:27:36.663" v="3783" actId="47"/>
        <pc:sldMkLst>
          <pc:docMk/>
          <pc:sldMk cId="816201836" sldId="1872"/>
        </pc:sldMkLst>
      </pc:sldChg>
      <pc:sldChg chg="new del">
        <pc:chgData name="Zi Yun Zhang (CSI INTERFUSION INC)" userId="478c303d-c753-4ec6-8d16-649478a610c9" providerId="ADAL" clId="{C98AEF26-B185-47EF-B176-5F531B934E05}" dt="2025-05-06T13:27:36.696" v="3784" actId="47"/>
        <pc:sldMkLst>
          <pc:docMk/>
          <pc:sldMk cId="3605573875" sldId="1873"/>
        </pc:sldMkLst>
      </pc:sldChg>
      <pc:sldChg chg="new del">
        <pc:chgData name="Zi Yun Zhang (CSI INTERFUSION INC)" userId="478c303d-c753-4ec6-8d16-649478a610c9" providerId="ADAL" clId="{C98AEF26-B185-47EF-B176-5F531B934E05}" dt="2025-05-06T13:27:36.755" v="3785" actId="47"/>
        <pc:sldMkLst>
          <pc:docMk/>
          <pc:sldMk cId="2399789177" sldId="1874"/>
        </pc:sldMkLst>
      </pc:sldChg>
      <pc:sldChg chg="new del">
        <pc:chgData name="Zi Yun Zhang (CSI INTERFUSION INC)" userId="478c303d-c753-4ec6-8d16-649478a610c9" providerId="ADAL" clId="{C98AEF26-B185-47EF-B176-5F531B934E05}" dt="2025-05-06T13:27:36.803" v="3786" actId="47"/>
        <pc:sldMkLst>
          <pc:docMk/>
          <pc:sldMk cId="2456714553" sldId="1875"/>
        </pc:sldMkLst>
      </pc:sldChg>
      <pc:sldChg chg="new del">
        <pc:chgData name="Zi Yun Zhang (CSI INTERFUSION INC)" userId="478c303d-c753-4ec6-8d16-649478a610c9" providerId="ADAL" clId="{C98AEF26-B185-47EF-B176-5F531B934E05}" dt="2025-05-06T13:27:36.836" v="3787" actId="47"/>
        <pc:sldMkLst>
          <pc:docMk/>
          <pc:sldMk cId="2756185977" sldId="1876"/>
        </pc:sldMkLst>
      </pc:sldChg>
      <pc:sldChg chg="new del">
        <pc:chgData name="Zi Yun Zhang (CSI INTERFUSION INC)" userId="478c303d-c753-4ec6-8d16-649478a610c9" providerId="ADAL" clId="{C98AEF26-B185-47EF-B176-5F531B934E05}" dt="2025-05-06T13:27:36.872" v="3788" actId="47"/>
        <pc:sldMkLst>
          <pc:docMk/>
          <pc:sldMk cId="1731937903" sldId="1877"/>
        </pc:sldMkLst>
      </pc:sldChg>
      <pc:sldChg chg="new del">
        <pc:chgData name="Zi Yun Zhang (CSI INTERFUSION INC)" userId="478c303d-c753-4ec6-8d16-649478a610c9" providerId="ADAL" clId="{C98AEF26-B185-47EF-B176-5F531B934E05}" dt="2025-05-06T13:27:36.915" v="3789" actId="47"/>
        <pc:sldMkLst>
          <pc:docMk/>
          <pc:sldMk cId="1319205532" sldId="1878"/>
        </pc:sldMkLst>
      </pc:sldChg>
      <pc:sldChg chg="new del">
        <pc:chgData name="Zi Yun Zhang (CSI INTERFUSION INC)" userId="478c303d-c753-4ec6-8d16-649478a610c9" providerId="ADAL" clId="{C98AEF26-B185-47EF-B176-5F531B934E05}" dt="2025-05-06T13:27:36.949" v="3790" actId="47"/>
        <pc:sldMkLst>
          <pc:docMk/>
          <pc:sldMk cId="663882539" sldId="1879"/>
        </pc:sldMkLst>
      </pc:sldChg>
      <pc:sldChg chg="new del">
        <pc:chgData name="Zi Yun Zhang (CSI INTERFUSION INC)" userId="478c303d-c753-4ec6-8d16-649478a610c9" providerId="ADAL" clId="{C98AEF26-B185-47EF-B176-5F531B934E05}" dt="2025-05-06T13:27:36.983" v="3791" actId="47"/>
        <pc:sldMkLst>
          <pc:docMk/>
          <pc:sldMk cId="2263090194" sldId="1880"/>
        </pc:sldMkLst>
      </pc:sldChg>
      <pc:sldChg chg="new del">
        <pc:chgData name="Zi Yun Zhang (CSI INTERFUSION INC)" userId="478c303d-c753-4ec6-8d16-649478a610c9" providerId="ADAL" clId="{C98AEF26-B185-47EF-B176-5F531B934E05}" dt="2025-05-06T13:27:37.018" v="3792" actId="47"/>
        <pc:sldMkLst>
          <pc:docMk/>
          <pc:sldMk cId="4043288037" sldId="1881"/>
        </pc:sldMkLst>
      </pc:sldChg>
      <pc:sldChg chg="new del">
        <pc:chgData name="Zi Yun Zhang (CSI INTERFUSION INC)" userId="478c303d-c753-4ec6-8d16-649478a610c9" providerId="ADAL" clId="{C98AEF26-B185-47EF-B176-5F531B934E05}" dt="2025-05-06T13:27:37.052" v="3793" actId="47"/>
        <pc:sldMkLst>
          <pc:docMk/>
          <pc:sldMk cId="4075229641" sldId="1882"/>
        </pc:sldMkLst>
      </pc:sldChg>
      <pc:sldChg chg="new del">
        <pc:chgData name="Zi Yun Zhang (CSI INTERFUSION INC)" userId="478c303d-c753-4ec6-8d16-649478a610c9" providerId="ADAL" clId="{C98AEF26-B185-47EF-B176-5F531B934E05}" dt="2025-05-06T13:27:37.085" v="3794" actId="47"/>
        <pc:sldMkLst>
          <pc:docMk/>
          <pc:sldMk cId="713125235" sldId="1883"/>
        </pc:sldMkLst>
      </pc:sldChg>
      <pc:sldChg chg="new del">
        <pc:chgData name="Zi Yun Zhang (CSI INTERFUSION INC)" userId="478c303d-c753-4ec6-8d16-649478a610c9" providerId="ADAL" clId="{C98AEF26-B185-47EF-B176-5F531B934E05}" dt="2025-05-06T13:27:37.119" v="3795" actId="47"/>
        <pc:sldMkLst>
          <pc:docMk/>
          <pc:sldMk cId="3825284987" sldId="1884"/>
        </pc:sldMkLst>
      </pc:sldChg>
      <pc:sldChg chg="new del">
        <pc:chgData name="Zi Yun Zhang (CSI INTERFUSION INC)" userId="478c303d-c753-4ec6-8d16-649478a610c9" providerId="ADAL" clId="{C98AEF26-B185-47EF-B176-5F531B934E05}" dt="2025-05-06T13:27:42.532" v="3796" actId="47"/>
        <pc:sldMkLst>
          <pc:docMk/>
          <pc:sldMk cId="1801018211" sldId="1885"/>
        </pc:sldMkLst>
      </pc:sldChg>
      <pc:sldChg chg="new del">
        <pc:chgData name="Zi Yun Zhang (CSI INTERFUSION INC)" userId="478c303d-c753-4ec6-8d16-649478a610c9" providerId="ADAL" clId="{C98AEF26-B185-47EF-B176-5F531B934E05}" dt="2025-05-06T13:27:43.376" v="3797" actId="47"/>
        <pc:sldMkLst>
          <pc:docMk/>
          <pc:sldMk cId="2962269637" sldId="1886"/>
        </pc:sldMkLst>
      </pc:sldChg>
      <pc:sldChg chg="new del">
        <pc:chgData name="Zi Yun Zhang (CSI INTERFUSION INC)" userId="478c303d-c753-4ec6-8d16-649478a610c9" providerId="ADAL" clId="{C98AEF26-B185-47EF-B176-5F531B934E05}" dt="2025-05-06T13:27:43.730" v="3798" actId="47"/>
        <pc:sldMkLst>
          <pc:docMk/>
          <pc:sldMk cId="3601679384" sldId="1887"/>
        </pc:sldMkLst>
      </pc:sldChg>
      <pc:sldChg chg="new del">
        <pc:chgData name="Zi Yun Zhang (CSI INTERFUSION INC)" userId="478c303d-c753-4ec6-8d16-649478a610c9" providerId="ADAL" clId="{C98AEF26-B185-47EF-B176-5F531B934E05}" dt="2025-05-06T13:27:44.044" v="3799" actId="47"/>
        <pc:sldMkLst>
          <pc:docMk/>
          <pc:sldMk cId="293095622" sldId="1888"/>
        </pc:sldMkLst>
      </pc:sldChg>
      <pc:sldChg chg="new del">
        <pc:chgData name="Zi Yun Zhang (CSI INTERFUSION INC)" userId="478c303d-c753-4ec6-8d16-649478a610c9" providerId="ADAL" clId="{C98AEF26-B185-47EF-B176-5F531B934E05}" dt="2025-05-06T13:27:44.283" v="3800" actId="47"/>
        <pc:sldMkLst>
          <pc:docMk/>
          <pc:sldMk cId="1479573470" sldId="1889"/>
        </pc:sldMkLst>
      </pc:sldChg>
      <pc:sldChg chg="new del">
        <pc:chgData name="Zi Yun Zhang (CSI INTERFUSION INC)" userId="478c303d-c753-4ec6-8d16-649478a610c9" providerId="ADAL" clId="{C98AEF26-B185-47EF-B176-5F531B934E05}" dt="2025-05-06T13:27:44.488" v="3801" actId="47"/>
        <pc:sldMkLst>
          <pc:docMk/>
          <pc:sldMk cId="3690409954" sldId="1890"/>
        </pc:sldMkLst>
      </pc:sldChg>
      <pc:sldChg chg="new del">
        <pc:chgData name="Zi Yun Zhang (CSI INTERFUSION INC)" userId="478c303d-c753-4ec6-8d16-649478a610c9" providerId="ADAL" clId="{C98AEF26-B185-47EF-B176-5F531B934E05}" dt="2025-05-06T13:27:44.726" v="3802" actId="47"/>
        <pc:sldMkLst>
          <pc:docMk/>
          <pc:sldMk cId="671272740" sldId="1891"/>
        </pc:sldMkLst>
      </pc:sldChg>
      <pc:sldChg chg="new del">
        <pc:chgData name="Zi Yun Zhang (CSI INTERFUSION INC)" userId="478c303d-c753-4ec6-8d16-649478a610c9" providerId="ADAL" clId="{C98AEF26-B185-47EF-B176-5F531B934E05}" dt="2025-05-06T13:27:44.885" v="3803" actId="47"/>
        <pc:sldMkLst>
          <pc:docMk/>
          <pc:sldMk cId="1843659597" sldId="1892"/>
        </pc:sldMkLst>
      </pc:sldChg>
      <pc:sldChg chg="new del">
        <pc:chgData name="Zi Yun Zhang (CSI INTERFUSION INC)" userId="478c303d-c753-4ec6-8d16-649478a610c9" providerId="ADAL" clId="{C98AEF26-B185-47EF-B176-5F531B934E05}" dt="2025-05-06T13:27:45.086" v="3804" actId="47"/>
        <pc:sldMkLst>
          <pc:docMk/>
          <pc:sldMk cId="2856041206" sldId="1893"/>
        </pc:sldMkLst>
      </pc:sldChg>
      <pc:sldChg chg="new del">
        <pc:chgData name="Zi Yun Zhang (CSI INTERFUSION INC)" userId="478c303d-c753-4ec6-8d16-649478a610c9" providerId="ADAL" clId="{C98AEF26-B185-47EF-B176-5F531B934E05}" dt="2025-05-06T13:27:45.253" v="3805" actId="47"/>
        <pc:sldMkLst>
          <pc:docMk/>
          <pc:sldMk cId="3667777046" sldId="1894"/>
        </pc:sldMkLst>
      </pc:sldChg>
      <pc:sldChg chg="new del">
        <pc:chgData name="Zi Yun Zhang (CSI INTERFUSION INC)" userId="478c303d-c753-4ec6-8d16-649478a610c9" providerId="ADAL" clId="{C98AEF26-B185-47EF-B176-5F531B934E05}" dt="2025-05-06T13:27:45.459" v="3806" actId="47"/>
        <pc:sldMkLst>
          <pc:docMk/>
          <pc:sldMk cId="4239334953" sldId="1895"/>
        </pc:sldMkLst>
      </pc:sldChg>
      <pc:sldChg chg="new del">
        <pc:chgData name="Zi Yun Zhang (CSI INTERFUSION INC)" userId="478c303d-c753-4ec6-8d16-649478a610c9" providerId="ADAL" clId="{C98AEF26-B185-47EF-B176-5F531B934E05}" dt="2025-05-06T13:27:45.635" v="3807" actId="47"/>
        <pc:sldMkLst>
          <pc:docMk/>
          <pc:sldMk cId="1373202051" sldId="1896"/>
        </pc:sldMkLst>
      </pc:sldChg>
      <pc:sldChg chg="new del">
        <pc:chgData name="Zi Yun Zhang (CSI INTERFUSION INC)" userId="478c303d-c753-4ec6-8d16-649478a610c9" providerId="ADAL" clId="{C98AEF26-B185-47EF-B176-5F531B934E05}" dt="2025-05-06T13:27:45.813" v="3808" actId="47"/>
        <pc:sldMkLst>
          <pc:docMk/>
          <pc:sldMk cId="483679321" sldId="1897"/>
        </pc:sldMkLst>
      </pc:sldChg>
      <pc:sldChg chg="new del">
        <pc:chgData name="Zi Yun Zhang (CSI INTERFUSION INC)" userId="478c303d-c753-4ec6-8d16-649478a610c9" providerId="ADAL" clId="{C98AEF26-B185-47EF-B176-5F531B934E05}" dt="2025-05-06T13:27:47.079" v="3809" actId="47"/>
        <pc:sldMkLst>
          <pc:docMk/>
          <pc:sldMk cId="2259108434" sldId="1898"/>
        </pc:sldMkLst>
      </pc:sldChg>
      <pc:sldChg chg="new del">
        <pc:chgData name="Zi Yun Zhang (CSI INTERFUSION INC)" userId="478c303d-c753-4ec6-8d16-649478a610c9" providerId="ADAL" clId="{C98AEF26-B185-47EF-B176-5F531B934E05}" dt="2025-05-06T13:27:47.272" v="3810" actId="47"/>
        <pc:sldMkLst>
          <pc:docMk/>
          <pc:sldMk cId="3463366669" sldId="1899"/>
        </pc:sldMkLst>
      </pc:sldChg>
      <pc:sldChg chg="new del">
        <pc:chgData name="Zi Yun Zhang (CSI INTERFUSION INC)" userId="478c303d-c753-4ec6-8d16-649478a610c9" providerId="ADAL" clId="{C98AEF26-B185-47EF-B176-5F531B934E05}" dt="2025-05-06T13:27:47.457" v="3811" actId="47"/>
        <pc:sldMkLst>
          <pc:docMk/>
          <pc:sldMk cId="1690871720" sldId="1900"/>
        </pc:sldMkLst>
      </pc:sldChg>
      <pc:sldChg chg="new del">
        <pc:chgData name="Zi Yun Zhang (CSI INTERFUSION INC)" userId="478c303d-c753-4ec6-8d16-649478a610c9" providerId="ADAL" clId="{C98AEF26-B185-47EF-B176-5F531B934E05}" dt="2025-05-06T13:27:47.634" v="3812" actId="47"/>
        <pc:sldMkLst>
          <pc:docMk/>
          <pc:sldMk cId="3008341528" sldId="1901"/>
        </pc:sldMkLst>
      </pc:sldChg>
      <pc:sldChg chg="new del">
        <pc:chgData name="Zi Yun Zhang (CSI INTERFUSION INC)" userId="478c303d-c753-4ec6-8d16-649478a610c9" providerId="ADAL" clId="{C98AEF26-B185-47EF-B176-5F531B934E05}" dt="2025-05-06T13:27:47.813" v="3813" actId="47"/>
        <pc:sldMkLst>
          <pc:docMk/>
          <pc:sldMk cId="161312189" sldId="1902"/>
        </pc:sldMkLst>
      </pc:sldChg>
      <pc:sldChg chg="new del">
        <pc:chgData name="Zi Yun Zhang (CSI INTERFUSION INC)" userId="478c303d-c753-4ec6-8d16-649478a610c9" providerId="ADAL" clId="{C98AEF26-B185-47EF-B176-5F531B934E05}" dt="2025-05-06T13:27:47.981" v="3814" actId="47"/>
        <pc:sldMkLst>
          <pc:docMk/>
          <pc:sldMk cId="3565211571" sldId="1903"/>
        </pc:sldMkLst>
      </pc:sldChg>
      <pc:sldChg chg="new del">
        <pc:chgData name="Zi Yun Zhang (CSI INTERFUSION INC)" userId="478c303d-c753-4ec6-8d16-649478a610c9" providerId="ADAL" clId="{C98AEF26-B185-47EF-B176-5F531B934E05}" dt="2025-05-06T13:27:48.170" v="3815" actId="47"/>
        <pc:sldMkLst>
          <pc:docMk/>
          <pc:sldMk cId="231997017" sldId="1904"/>
        </pc:sldMkLst>
      </pc:sldChg>
      <pc:sldChg chg="new del">
        <pc:chgData name="Zi Yun Zhang (CSI INTERFUSION INC)" userId="478c303d-c753-4ec6-8d16-649478a610c9" providerId="ADAL" clId="{C98AEF26-B185-47EF-B176-5F531B934E05}" dt="2025-05-06T13:27:48.331" v="3816" actId="47"/>
        <pc:sldMkLst>
          <pc:docMk/>
          <pc:sldMk cId="639270273" sldId="1905"/>
        </pc:sldMkLst>
      </pc:sldChg>
      <pc:sldChg chg="new del">
        <pc:chgData name="Zi Yun Zhang (CSI INTERFUSION INC)" userId="478c303d-c753-4ec6-8d16-649478a610c9" providerId="ADAL" clId="{C98AEF26-B185-47EF-B176-5F531B934E05}" dt="2025-05-06T13:27:48.516" v="3817" actId="47"/>
        <pc:sldMkLst>
          <pc:docMk/>
          <pc:sldMk cId="2680039683" sldId="1906"/>
        </pc:sldMkLst>
      </pc:sldChg>
      <pc:sldChg chg="new del">
        <pc:chgData name="Zi Yun Zhang (CSI INTERFUSION INC)" userId="478c303d-c753-4ec6-8d16-649478a610c9" providerId="ADAL" clId="{C98AEF26-B185-47EF-B176-5F531B934E05}" dt="2025-05-06T13:27:48.685" v="3818" actId="47"/>
        <pc:sldMkLst>
          <pc:docMk/>
          <pc:sldMk cId="611069361" sldId="1907"/>
        </pc:sldMkLst>
      </pc:sldChg>
      <pc:sldChg chg="new del">
        <pc:chgData name="Zi Yun Zhang (CSI INTERFUSION INC)" userId="478c303d-c753-4ec6-8d16-649478a610c9" providerId="ADAL" clId="{C98AEF26-B185-47EF-B176-5F531B934E05}" dt="2025-05-06T13:27:48.836" v="3819" actId="47"/>
        <pc:sldMkLst>
          <pc:docMk/>
          <pc:sldMk cId="520117047" sldId="1908"/>
        </pc:sldMkLst>
      </pc:sldChg>
      <pc:sldChg chg="new del">
        <pc:chgData name="Zi Yun Zhang (CSI INTERFUSION INC)" userId="478c303d-c753-4ec6-8d16-649478a610c9" providerId="ADAL" clId="{C98AEF26-B185-47EF-B176-5F531B934E05}" dt="2025-05-06T13:27:49.366" v="3820" actId="47"/>
        <pc:sldMkLst>
          <pc:docMk/>
          <pc:sldMk cId="4180889013" sldId="1909"/>
        </pc:sldMkLst>
      </pc:sldChg>
      <pc:sldChg chg="new del">
        <pc:chgData name="Zi Yun Zhang (CSI INTERFUSION INC)" userId="478c303d-c753-4ec6-8d16-649478a610c9" providerId="ADAL" clId="{C98AEF26-B185-47EF-B176-5F531B934E05}" dt="2025-05-06T13:27:49.406" v="3821" actId="47"/>
        <pc:sldMkLst>
          <pc:docMk/>
          <pc:sldMk cId="4270297839" sldId="1910"/>
        </pc:sldMkLst>
      </pc:sldChg>
      <pc:sldChg chg="new del">
        <pc:chgData name="Zi Yun Zhang (CSI INTERFUSION INC)" userId="478c303d-c753-4ec6-8d16-649478a610c9" providerId="ADAL" clId="{C98AEF26-B185-47EF-B176-5F531B934E05}" dt="2025-05-06T13:27:49.430" v="3822" actId="47"/>
        <pc:sldMkLst>
          <pc:docMk/>
          <pc:sldMk cId="2783369851" sldId="1911"/>
        </pc:sldMkLst>
      </pc:sldChg>
      <pc:sldChg chg="new del">
        <pc:chgData name="Zi Yun Zhang (CSI INTERFUSION INC)" userId="478c303d-c753-4ec6-8d16-649478a610c9" providerId="ADAL" clId="{C98AEF26-B185-47EF-B176-5F531B934E05}" dt="2025-05-06T13:27:49.455" v="3823" actId="47"/>
        <pc:sldMkLst>
          <pc:docMk/>
          <pc:sldMk cId="1001772580" sldId="1912"/>
        </pc:sldMkLst>
      </pc:sldChg>
      <pc:sldChg chg="new del">
        <pc:chgData name="Zi Yun Zhang (CSI INTERFUSION INC)" userId="478c303d-c753-4ec6-8d16-649478a610c9" providerId="ADAL" clId="{C98AEF26-B185-47EF-B176-5F531B934E05}" dt="2025-05-06T13:27:49.481" v="3824" actId="47"/>
        <pc:sldMkLst>
          <pc:docMk/>
          <pc:sldMk cId="4256066062" sldId="1913"/>
        </pc:sldMkLst>
      </pc:sldChg>
      <pc:sldChg chg="new del">
        <pc:chgData name="Zi Yun Zhang (CSI INTERFUSION INC)" userId="478c303d-c753-4ec6-8d16-649478a610c9" providerId="ADAL" clId="{C98AEF26-B185-47EF-B176-5F531B934E05}" dt="2025-05-06T13:27:49.513" v="3825" actId="47"/>
        <pc:sldMkLst>
          <pc:docMk/>
          <pc:sldMk cId="678869767" sldId="1914"/>
        </pc:sldMkLst>
      </pc:sldChg>
      <pc:sldChg chg="new del">
        <pc:chgData name="Zi Yun Zhang (CSI INTERFUSION INC)" userId="478c303d-c753-4ec6-8d16-649478a610c9" providerId="ADAL" clId="{C98AEF26-B185-47EF-B176-5F531B934E05}" dt="2025-05-06T13:27:49.536" v="3826" actId="47"/>
        <pc:sldMkLst>
          <pc:docMk/>
          <pc:sldMk cId="1794482152" sldId="1915"/>
        </pc:sldMkLst>
      </pc:sldChg>
      <pc:sldChg chg="new del">
        <pc:chgData name="Zi Yun Zhang (CSI INTERFUSION INC)" userId="478c303d-c753-4ec6-8d16-649478a610c9" providerId="ADAL" clId="{C98AEF26-B185-47EF-B176-5F531B934E05}" dt="2025-05-06T13:27:49.560" v="3827" actId="47"/>
        <pc:sldMkLst>
          <pc:docMk/>
          <pc:sldMk cId="514981971" sldId="1916"/>
        </pc:sldMkLst>
      </pc:sldChg>
      <pc:sldChg chg="new del">
        <pc:chgData name="Zi Yun Zhang (CSI INTERFUSION INC)" userId="478c303d-c753-4ec6-8d16-649478a610c9" providerId="ADAL" clId="{C98AEF26-B185-47EF-B176-5F531B934E05}" dt="2025-05-06T13:27:49.591" v="3828" actId="47"/>
        <pc:sldMkLst>
          <pc:docMk/>
          <pc:sldMk cId="3822472408" sldId="1917"/>
        </pc:sldMkLst>
      </pc:sldChg>
      <pc:sldChg chg="new del">
        <pc:chgData name="Zi Yun Zhang (CSI INTERFUSION INC)" userId="478c303d-c753-4ec6-8d16-649478a610c9" providerId="ADAL" clId="{C98AEF26-B185-47EF-B176-5F531B934E05}" dt="2025-05-06T13:27:49.616" v="3829" actId="47"/>
        <pc:sldMkLst>
          <pc:docMk/>
          <pc:sldMk cId="2316948534" sldId="1918"/>
        </pc:sldMkLst>
      </pc:sldChg>
      <pc:sldChg chg="new del">
        <pc:chgData name="Zi Yun Zhang (CSI INTERFUSION INC)" userId="478c303d-c753-4ec6-8d16-649478a610c9" providerId="ADAL" clId="{C98AEF26-B185-47EF-B176-5F531B934E05}" dt="2025-05-06T13:27:49.638" v="3830" actId="47"/>
        <pc:sldMkLst>
          <pc:docMk/>
          <pc:sldMk cId="1460418222" sldId="1919"/>
        </pc:sldMkLst>
      </pc:sldChg>
      <pc:sldChg chg="new del">
        <pc:chgData name="Zi Yun Zhang (CSI INTERFUSION INC)" userId="478c303d-c753-4ec6-8d16-649478a610c9" providerId="ADAL" clId="{C98AEF26-B185-47EF-B176-5F531B934E05}" dt="2025-05-06T13:27:49.686" v="3831" actId="47"/>
        <pc:sldMkLst>
          <pc:docMk/>
          <pc:sldMk cId="1496298263" sldId="1920"/>
        </pc:sldMkLst>
      </pc:sldChg>
      <pc:sldChg chg="new del">
        <pc:chgData name="Zi Yun Zhang (CSI INTERFUSION INC)" userId="478c303d-c753-4ec6-8d16-649478a610c9" providerId="ADAL" clId="{C98AEF26-B185-47EF-B176-5F531B934E05}" dt="2025-05-06T13:27:49.710" v="3832" actId="47"/>
        <pc:sldMkLst>
          <pc:docMk/>
          <pc:sldMk cId="1084604839" sldId="1921"/>
        </pc:sldMkLst>
      </pc:sldChg>
      <pc:sldChg chg="new del">
        <pc:chgData name="Zi Yun Zhang (CSI INTERFUSION INC)" userId="478c303d-c753-4ec6-8d16-649478a610c9" providerId="ADAL" clId="{C98AEF26-B185-47EF-B176-5F531B934E05}" dt="2025-05-06T13:27:49.743" v="3833" actId="47"/>
        <pc:sldMkLst>
          <pc:docMk/>
          <pc:sldMk cId="7275041" sldId="1922"/>
        </pc:sldMkLst>
      </pc:sldChg>
      <pc:sldChg chg="new del">
        <pc:chgData name="Zi Yun Zhang (CSI INTERFUSION INC)" userId="478c303d-c753-4ec6-8d16-649478a610c9" providerId="ADAL" clId="{C98AEF26-B185-47EF-B176-5F531B934E05}" dt="2025-05-06T13:27:49.775" v="3834" actId="47"/>
        <pc:sldMkLst>
          <pc:docMk/>
          <pc:sldMk cId="2467843029" sldId="1923"/>
        </pc:sldMkLst>
      </pc:sldChg>
      <pc:sldChg chg="new del">
        <pc:chgData name="Zi Yun Zhang (CSI INTERFUSION INC)" userId="478c303d-c753-4ec6-8d16-649478a610c9" providerId="ADAL" clId="{C98AEF26-B185-47EF-B176-5F531B934E05}" dt="2025-05-06T13:27:49.808" v="3835" actId="47"/>
        <pc:sldMkLst>
          <pc:docMk/>
          <pc:sldMk cId="1894883898" sldId="1924"/>
        </pc:sldMkLst>
      </pc:sldChg>
      <pc:sldChg chg="new del">
        <pc:chgData name="Zi Yun Zhang (CSI INTERFUSION INC)" userId="478c303d-c753-4ec6-8d16-649478a610c9" providerId="ADAL" clId="{C98AEF26-B185-47EF-B176-5F531B934E05}" dt="2025-05-06T13:27:49.839" v="3836" actId="47"/>
        <pc:sldMkLst>
          <pc:docMk/>
          <pc:sldMk cId="4206146490" sldId="1925"/>
        </pc:sldMkLst>
      </pc:sldChg>
      <pc:sldChg chg="new del">
        <pc:chgData name="Zi Yun Zhang (CSI INTERFUSION INC)" userId="478c303d-c753-4ec6-8d16-649478a610c9" providerId="ADAL" clId="{C98AEF26-B185-47EF-B176-5F531B934E05}" dt="2025-05-06T13:27:49.863" v="3837" actId="47"/>
        <pc:sldMkLst>
          <pc:docMk/>
          <pc:sldMk cId="2133395112" sldId="1926"/>
        </pc:sldMkLst>
      </pc:sldChg>
      <pc:sldChg chg="new del">
        <pc:chgData name="Zi Yun Zhang (CSI INTERFUSION INC)" userId="478c303d-c753-4ec6-8d16-649478a610c9" providerId="ADAL" clId="{C98AEF26-B185-47EF-B176-5F531B934E05}" dt="2025-05-06T13:27:49.886" v="3838" actId="47"/>
        <pc:sldMkLst>
          <pc:docMk/>
          <pc:sldMk cId="1389251407" sldId="1927"/>
        </pc:sldMkLst>
      </pc:sldChg>
      <pc:sldChg chg="new del">
        <pc:chgData name="Zi Yun Zhang (CSI INTERFUSION INC)" userId="478c303d-c753-4ec6-8d16-649478a610c9" providerId="ADAL" clId="{C98AEF26-B185-47EF-B176-5F531B934E05}" dt="2025-05-06T13:27:49.920" v="3839" actId="47"/>
        <pc:sldMkLst>
          <pc:docMk/>
          <pc:sldMk cId="685529609" sldId="1928"/>
        </pc:sldMkLst>
      </pc:sldChg>
      <pc:sldChg chg="new del">
        <pc:chgData name="Zi Yun Zhang (CSI INTERFUSION INC)" userId="478c303d-c753-4ec6-8d16-649478a610c9" providerId="ADAL" clId="{C98AEF26-B185-47EF-B176-5F531B934E05}" dt="2025-05-06T13:27:49.941" v="3840" actId="47"/>
        <pc:sldMkLst>
          <pc:docMk/>
          <pc:sldMk cId="20442454" sldId="1929"/>
        </pc:sldMkLst>
      </pc:sldChg>
      <pc:sldChg chg="new del">
        <pc:chgData name="Zi Yun Zhang (CSI INTERFUSION INC)" userId="478c303d-c753-4ec6-8d16-649478a610c9" providerId="ADAL" clId="{C98AEF26-B185-47EF-B176-5F531B934E05}" dt="2025-05-06T13:27:49.992" v="3841" actId="47"/>
        <pc:sldMkLst>
          <pc:docMk/>
          <pc:sldMk cId="3605486044" sldId="1930"/>
        </pc:sldMkLst>
      </pc:sldChg>
      <pc:sldChg chg="new del">
        <pc:chgData name="Zi Yun Zhang (CSI INTERFUSION INC)" userId="478c303d-c753-4ec6-8d16-649478a610c9" providerId="ADAL" clId="{C98AEF26-B185-47EF-B176-5F531B934E05}" dt="2025-05-06T13:27:50.023" v="3842" actId="47"/>
        <pc:sldMkLst>
          <pc:docMk/>
          <pc:sldMk cId="32267438" sldId="1931"/>
        </pc:sldMkLst>
      </pc:sldChg>
      <pc:sldChg chg="new del">
        <pc:chgData name="Zi Yun Zhang (CSI INTERFUSION INC)" userId="478c303d-c753-4ec6-8d16-649478a610c9" providerId="ADAL" clId="{C98AEF26-B185-47EF-B176-5F531B934E05}" dt="2025-05-06T13:27:50.055" v="3843" actId="47"/>
        <pc:sldMkLst>
          <pc:docMk/>
          <pc:sldMk cId="1059784216" sldId="1932"/>
        </pc:sldMkLst>
      </pc:sldChg>
      <pc:sldChg chg="new del">
        <pc:chgData name="Zi Yun Zhang (CSI INTERFUSION INC)" userId="478c303d-c753-4ec6-8d16-649478a610c9" providerId="ADAL" clId="{C98AEF26-B185-47EF-B176-5F531B934E05}" dt="2025-05-06T13:27:50.090" v="3844" actId="47"/>
        <pc:sldMkLst>
          <pc:docMk/>
          <pc:sldMk cId="165324703" sldId="1933"/>
        </pc:sldMkLst>
      </pc:sldChg>
      <pc:sldChg chg="new del">
        <pc:chgData name="Zi Yun Zhang (CSI INTERFUSION INC)" userId="478c303d-c753-4ec6-8d16-649478a610c9" providerId="ADAL" clId="{C98AEF26-B185-47EF-B176-5F531B934E05}" dt="2025-05-06T13:27:50.124" v="3845" actId="47"/>
        <pc:sldMkLst>
          <pc:docMk/>
          <pc:sldMk cId="3097946624" sldId="1934"/>
        </pc:sldMkLst>
      </pc:sldChg>
      <pc:sldChg chg="new del">
        <pc:chgData name="Zi Yun Zhang (CSI INTERFUSION INC)" userId="478c303d-c753-4ec6-8d16-649478a610c9" providerId="ADAL" clId="{C98AEF26-B185-47EF-B176-5F531B934E05}" dt="2025-05-06T13:27:50.161" v="3846" actId="47"/>
        <pc:sldMkLst>
          <pc:docMk/>
          <pc:sldMk cId="3036823510" sldId="1935"/>
        </pc:sldMkLst>
      </pc:sldChg>
      <pc:sldChg chg="new del">
        <pc:chgData name="Zi Yun Zhang (CSI INTERFUSION INC)" userId="478c303d-c753-4ec6-8d16-649478a610c9" providerId="ADAL" clId="{C98AEF26-B185-47EF-B176-5F531B934E05}" dt="2025-05-06T13:27:50.189" v="3847" actId="47"/>
        <pc:sldMkLst>
          <pc:docMk/>
          <pc:sldMk cId="1233862521" sldId="1936"/>
        </pc:sldMkLst>
      </pc:sldChg>
      <pc:sldChg chg="new del">
        <pc:chgData name="Zi Yun Zhang (CSI INTERFUSION INC)" userId="478c303d-c753-4ec6-8d16-649478a610c9" providerId="ADAL" clId="{C98AEF26-B185-47EF-B176-5F531B934E05}" dt="2025-05-06T13:27:50.217" v="3848" actId="47"/>
        <pc:sldMkLst>
          <pc:docMk/>
          <pc:sldMk cId="758709693" sldId="1937"/>
        </pc:sldMkLst>
      </pc:sldChg>
      <pc:sldChg chg="new del">
        <pc:chgData name="Zi Yun Zhang (CSI INTERFUSION INC)" userId="478c303d-c753-4ec6-8d16-649478a610c9" providerId="ADAL" clId="{C98AEF26-B185-47EF-B176-5F531B934E05}" dt="2025-05-06T13:27:50.244" v="3849" actId="47"/>
        <pc:sldMkLst>
          <pc:docMk/>
          <pc:sldMk cId="1857167395" sldId="1938"/>
        </pc:sldMkLst>
      </pc:sldChg>
      <pc:sldChg chg="new del">
        <pc:chgData name="Zi Yun Zhang (CSI INTERFUSION INC)" userId="478c303d-c753-4ec6-8d16-649478a610c9" providerId="ADAL" clId="{C98AEF26-B185-47EF-B176-5F531B934E05}" dt="2025-05-06T13:27:50.268" v="3850" actId="47"/>
        <pc:sldMkLst>
          <pc:docMk/>
          <pc:sldMk cId="1067022974" sldId="1939"/>
        </pc:sldMkLst>
      </pc:sldChg>
      <pc:sldChg chg="new del">
        <pc:chgData name="Zi Yun Zhang (CSI INTERFUSION INC)" userId="478c303d-c753-4ec6-8d16-649478a610c9" providerId="ADAL" clId="{C98AEF26-B185-47EF-B176-5F531B934E05}" dt="2025-05-06T13:27:50.299" v="3851" actId="47"/>
        <pc:sldMkLst>
          <pc:docMk/>
          <pc:sldMk cId="3332176579" sldId="1940"/>
        </pc:sldMkLst>
      </pc:sldChg>
      <pc:sldChg chg="new del">
        <pc:chgData name="Zi Yun Zhang (CSI INTERFUSION INC)" userId="478c303d-c753-4ec6-8d16-649478a610c9" providerId="ADAL" clId="{C98AEF26-B185-47EF-B176-5F531B934E05}" dt="2025-05-06T13:27:50.343" v="3852" actId="47"/>
        <pc:sldMkLst>
          <pc:docMk/>
          <pc:sldMk cId="40325311" sldId="1941"/>
        </pc:sldMkLst>
      </pc:sldChg>
      <pc:sldChg chg="new del">
        <pc:chgData name="Zi Yun Zhang (CSI INTERFUSION INC)" userId="478c303d-c753-4ec6-8d16-649478a610c9" providerId="ADAL" clId="{C98AEF26-B185-47EF-B176-5F531B934E05}" dt="2025-05-06T13:27:50.371" v="3853" actId="47"/>
        <pc:sldMkLst>
          <pc:docMk/>
          <pc:sldMk cId="3351278112" sldId="1942"/>
        </pc:sldMkLst>
      </pc:sldChg>
      <pc:sldChg chg="new del">
        <pc:chgData name="Zi Yun Zhang (CSI INTERFUSION INC)" userId="478c303d-c753-4ec6-8d16-649478a610c9" providerId="ADAL" clId="{C98AEF26-B185-47EF-B176-5F531B934E05}" dt="2025-05-06T13:27:50.396" v="3854" actId="47"/>
        <pc:sldMkLst>
          <pc:docMk/>
          <pc:sldMk cId="2898370496" sldId="1943"/>
        </pc:sldMkLst>
      </pc:sldChg>
      <pc:sldChg chg="new del">
        <pc:chgData name="Zi Yun Zhang (CSI INTERFUSION INC)" userId="478c303d-c753-4ec6-8d16-649478a610c9" providerId="ADAL" clId="{C98AEF26-B185-47EF-B176-5F531B934E05}" dt="2025-05-06T13:27:50.432" v="3855" actId="47"/>
        <pc:sldMkLst>
          <pc:docMk/>
          <pc:sldMk cId="1686755904" sldId="1944"/>
        </pc:sldMkLst>
      </pc:sldChg>
      <pc:sldChg chg="new del">
        <pc:chgData name="Zi Yun Zhang (CSI INTERFUSION INC)" userId="478c303d-c753-4ec6-8d16-649478a610c9" providerId="ADAL" clId="{C98AEF26-B185-47EF-B176-5F531B934E05}" dt="2025-05-06T13:27:50.469" v="3856" actId="47"/>
        <pc:sldMkLst>
          <pc:docMk/>
          <pc:sldMk cId="3667334946" sldId="1945"/>
        </pc:sldMkLst>
      </pc:sldChg>
      <pc:sldChg chg="new del">
        <pc:chgData name="Zi Yun Zhang (CSI INTERFUSION INC)" userId="478c303d-c753-4ec6-8d16-649478a610c9" providerId="ADAL" clId="{C98AEF26-B185-47EF-B176-5F531B934E05}" dt="2025-05-06T13:27:50.499" v="3857" actId="47"/>
        <pc:sldMkLst>
          <pc:docMk/>
          <pc:sldMk cId="3508539470" sldId="1946"/>
        </pc:sldMkLst>
      </pc:sldChg>
      <pc:sldChg chg="new del">
        <pc:chgData name="Zi Yun Zhang (CSI INTERFUSION INC)" userId="478c303d-c753-4ec6-8d16-649478a610c9" providerId="ADAL" clId="{C98AEF26-B185-47EF-B176-5F531B934E05}" dt="2025-05-06T13:27:50.522" v="3858" actId="47"/>
        <pc:sldMkLst>
          <pc:docMk/>
          <pc:sldMk cId="2256441163" sldId="1947"/>
        </pc:sldMkLst>
      </pc:sldChg>
      <pc:sldChg chg="new del">
        <pc:chgData name="Zi Yun Zhang (CSI INTERFUSION INC)" userId="478c303d-c753-4ec6-8d16-649478a610c9" providerId="ADAL" clId="{C98AEF26-B185-47EF-B176-5F531B934E05}" dt="2025-05-06T13:27:50.550" v="3859" actId="47"/>
        <pc:sldMkLst>
          <pc:docMk/>
          <pc:sldMk cId="1665154084" sldId="1948"/>
        </pc:sldMkLst>
      </pc:sldChg>
      <pc:sldChg chg="new del">
        <pc:chgData name="Zi Yun Zhang (CSI INTERFUSION INC)" userId="478c303d-c753-4ec6-8d16-649478a610c9" providerId="ADAL" clId="{C98AEF26-B185-47EF-B176-5F531B934E05}" dt="2025-05-06T13:27:50.584" v="3860" actId="47"/>
        <pc:sldMkLst>
          <pc:docMk/>
          <pc:sldMk cId="4030043900" sldId="1949"/>
        </pc:sldMkLst>
      </pc:sldChg>
      <pc:sldChg chg="new del">
        <pc:chgData name="Zi Yun Zhang (CSI INTERFUSION INC)" userId="478c303d-c753-4ec6-8d16-649478a610c9" providerId="ADAL" clId="{C98AEF26-B185-47EF-B176-5F531B934E05}" dt="2025-05-06T13:27:50.614" v="3861" actId="47"/>
        <pc:sldMkLst>
          <pc:docMk/>
          <pc:sldMk cId="1658449374" sldId="1950"/>
        </pc:sldMkLst>
      </pc:sldChg>
      <pc:sldChg chg="new del">
        <pc:chgData name="Zi Yun Zhang (CSI INTERFUSION INC)" userId="478c303d-c753-4ec6-8d16-649478a610c9" providerId="ADAL" clId="{C98AEF26-B185-47EF-B176-5F531B934E05}" dt="2025-05-06T13:27:50.654" v="3862" actId="47"/>
        <pc:sldMkLst>
          <pc:docMk/>
          <pc:sldMk cId="3026016220" sldId="1951"/>
        </pc:sldMkLst>
      </pc:sldChg>
      <pc:sldChg chg="new del">
        <pc:chgData name="Zi Yun Zhang (CSI INTERFUSION INC)" userId="478c303d-c753-4ec6-8d16-649478a610c9" providerId="ADAL" clId="{C98AEF26-B185-47EF-B176-5F531B934E05}" dt="2025-05-06T13:27:50.678" v="3863" actId="47"/>
        <pc:sldMkLst>
          <pc:docMk/>
          <pc:sldMk cId="1596705003" sldId="1952"/>
        </pc:sldMkLst>
      </pc:sldChg>
      <pc:sldChg chg="new del">
        <pc:chgData name="Zi Yun Zhang (CSI INTERFUSION INC)" userId="478c303d-c753-4ec6-8d16-649478a610c9" providerId="ADAL" clId="{C98AEF26-B185-47EF-B176-5F531B934E05}" dt="2025-05-06T13:27:50.709" v="3864" actId="47"/>
        <pc:sldMkLst>
          <pc:docMk/>
          <pc:sldMk cId="73566344" sldId="1953"/>
        </pc:sldMkLst>
      </pc:sldChg>
      <pc:sldChg chg="new del">
        <pc:chgData name="Zi Yun Zhang (CSI INTERFUSION INC)" userId="478c303d-c753-4ec6-8d16-649478a610c9" providerId="ADAL" clId="{C98AEF26-B185-47EF-B176-5F531B934E05}" dt="2025-05-06T13:27:50.723" v="3865" actId="47"/>
        <pc:sldMkLst>
          <pc:docMk/>
          <pc:sldMk cId="3468373154" sldId="1954"/>
        </pc:sldMkLst>
      </pc:sldChg>
      <pc:sldChg chg="new del">
        <pc:chgData name="Zi Yun Zhang (CSI INTERFUSION INC)" userId="478c303d-c753-4ec6-8d16-649478a610c9" providerId="ADAL" clId="{C98AEF26-B185-47EF-B176-5F531B934E05}" dt="2025-05-06T13:27:50.763" v="3866" actId="47"/>
        <pc:sldMkLst>
          <pc:docMk/>
          <pc:sldMk cId="2541953525" sldId="1955"/>
        </pc:sldMkLst>
      </pc:sldChg>
      <pc:sldChg chg="new del">
        <pc:chgData name="Zi Yun Zhang (CSI INTERFUSION INC)" userId="478c303d-c753-4ec6-8d16-649478a610c9" providerId="ADAL" clId="{C98AEF26-B185-47EF-B176-5F531B934E05}" dt="2025-05-06T13:27:50.802" v="3867" actId="47"/>
        <pc:sldMkLst>
          <pc:docMk/>
          <pc:sldMk cId="1588397779" sldId="1956"/>
        </pc:sldMkLst>
      </pc:sldChg>
      <pc:sldChg chg="new del">
        <pc:chgData name="Zi Yun Zhang (CSI INTERFUSION INC)" userId="478c303d-c753-4ec6-8d16-649478a610c9" providerId="ADAL" clId="{C98AEF26-B185-47EF-B176-5F531B934E05}" dt="2025-05-06T13:27:50.826" v="3868" actId="47"/>
        <pc:sldMkLst>
          <pc:docMk/>
          <pc:sldMk cId="315481178" sldId="1957"/>
        </pc:sldMkLst>
      </pc:sldChg>
      <pc:sldChg chg="new del">
        <pc:chgData name="Zi Yun Zhang (CSI INTERFUSION INC)" userId="478c303d-c753-4ec6-8d16-649478a610c9" providerId="ADAL" clId="{C98AEF26-B185-47EF-B176-5F531B934E05}" dt="2025-05-06T13:27:50.864" v="3869" actId="47"/>
        <pc:sldMkLst>
          <pc:docMk/>
          <pc:sldMk cId="2258059412" sldId="1958"/>
        </pc:sldMkLst>
      </pc:sldChg>
      <pc:sldChg chg="new del">
        <pc:chgData name="Zi Yun Zhang (CSI INTERFUSION INC)" userId="478c303d-c753-4ec6-8d16-649478a610c9" providerId="ADAL" clId="{C98AEF26-B185-47EF-B176-5F531B934E05}" dt="2025-05-06T13:27:50.913" v="3870" actId="47"/>
        <pc:sldMkLst>
          <pc:docMk/>
          <pc:sldMk cId="1550529648" sldId="1959"/>
        </pc:sldMkLst>
      </pc:sldChg>
      <pc:sldChg chg="new del">
        <pc:chgData name="Zi Yun Zhang (CSI INTERFUSION INC)" userId="478c303d-c753-4ec6-8d16-649478a610c9" providerId="ADAL" clId="{C98AEF26-B185-47EF-B176-5F531B934E05}" dt="2025-05-06T13:27:50.938" v="3871" actId="47"/>
        <pc:sldMkLst>
          <pc:docMk/>
          <pc:sldMk cId="2547645976" sldId="1960"/>
        </pc:sldMkLst>
      </pc:sldChg>
      <pc:sldChg chg="new del">
        <pc:chgData name="Zi Yun Zhang (CSI INTERFUSION INC)" userId="478c303d-c753-4ec6-8d16-649478a610c9" providerId="ADAL" clId="{C98AEF26-B185-47EF-B176-5F531B934E05}" dt="2025-05-06T13:27:50.979" v="3872" actId="47"/>
        <pc:sldMkLst>
          <pc:docMk/>
          <pc:sldMk cId="1464289542" sldId="1961"/>
        </pc:sldMkLst>
      </pc:sldChg>
      <pc:sldChg chg="new del">
        <pc:chgData name="Zi Yun Zhang (CSI INTERFUSION INC)" userId="478c303d-c753-4ec6-8d16-649478a610c9" providerId="ADAL" clId="{C98AEF26-B185-47EF-B176-5F531B934E05}" dt="2025-05-06T13:27:51.017" v="3873" actId="47"/>
        <pc:sldMkLst>
          <pc:docMk/>
          <pc:sldMk cId="994789300" sldId="1962"/>
        </pc:sldMkLst>
      </pc:sldChg>
      <pc:sldChg chg="new del">
        <pc:chgData name="Zi Yun Zhang (CSI INTERFUSION INC)" userId="478c303d-c753-4ec6-8d16-649478a610c9" providerId="ADAL" clId="{C98AEF26-B185-47EF-B176-5F531B934E05}" dt="2025-05-06T13:27:51.046" v="3874" actId="47"/>
        <pc:sldMkLst>
          <pc:docMk/>
          <pc:sldMk cId="265078763" sldId="1963"/>
        </pc:sldMkLst>
      </pc:sldChg>
      <pc:sldChg chg="new del">
        <pc:chgData name="Zi Yun Zhang (CSI INTERFUSION INC)" userId="478c303d-c753-4ec6-8d16-649478a610c9" providerId="ADAL" clId="{C98AEF26-B185-47EF-B176-5F531B934E05}" dt="2025-05-06T13:27:51.079" v="3875" actId="47"/>
        <pc:sldMkLst>
          <pc:docMk/>
          <pc:sldMk cId="3117811946" sldId="1964"/>
        </pc:sldMkLst>
      </pc:sldChg>
      <pc:sldChg chg="new del">
        <pc:chgData name="Zi Yun Zhang (CSI INTERFUSION INC)" userId="478c303d-c753-4ec6-8d16-649478a610c9" providerId="ADAL" clId="{C98AEF26-B185-47EF-B176-5F531B934E05}" dt="2025-05-06T13:27:51.102" v="3876" actId="47"/>
        <pc:sldMkLst>
          <pc:docMk/>
          <pc:sldMk cId="4127936405" sldId="1965"/>
        </pc:sldMkLst>
      </pc:sldChg>
      <pc:sldChg chg="new del">
        <pc:chgData name="Zi Yun Zhang (CSI INTERFUSION INC)" userId="478c303d-c753-4ec6-8d16-649478a610c9" providerId="ADAL" clId="{C98AEF26-B185-47EF-B176-5F531B934E05}" dt="2025-05-06T13:27:51.141" v="3877" actId="47"/>
        <pc:sldMkLst>
          <pc:docMk/>
          <pc:sldMk cId="4102767812" sldId="1966"/>
        </pc:sldMkLst>
      </pc:sldChg>
      <pc:sldChg chg="new del">
        <pc:chgData name="Zi Yun Zhang (CSI INTERFUSION INC)" userId="478c303d-c753-4ec6-8d16-649478a610c9" providerId="ADAL" clId="{C98AEF26-B185-47EF-B176-5F531B934E05}" dt="2025-05-06T13:27:51.169" v="3878" actId="47"/>
        <pc:sldMkLst>
          <pc:docMk/>
          <pc:sldMk cId="2205216868" sldId="1967"/>
        </pc:sldMkLst>
      </pc:sldChg>
      <pc:sldChg chg="new del">
        <pc:chgData name="Zi Yun Zhang (CSI INTERFUSION INC)" userId="478c303d-c753-4ec6-8d16-649478a610c9" providerId="ADAL" clId="{C98AEF26-B185-47EF-B176-5F531B934E05}" dt="2025-05-06T13:27:51.200" v="3879" actId="47"/>
        <pc:sldMkLst>
          <pc:docMk/>
          <pc:sldMk cId="3572037201" sldId="1968"/>
        </pc:sldMkLst>
      </pc:sldChg>
      <pc:sldChg chg="new del">
        <pc:chgData name="Zi Yun Zhang (CSI INTERFUSION INC)" userId="478c303d-c753-4ec6-8d16-649478a610c9" providerId="ADAL" clId="{C98AEF26-B185-47EF-B176-5F531B934E05}" dt="2025-05-06T13:27:51.234" v="3880" actId="47"/>
        <pc:sldMkLst>
          <pc:docMk/>
          <pc:sldMk cId="1389849741" sldId="1969"/>
        </pc:sldMkLst>
      </pc:sldChg>
      <pc:sldChg chg="new del">
        <pc:chgData name="Zi Yun Zhang (CSI INTERFUSION INC)" userId="478c303d-c753-4ec6-8d16-649478a610c9" providerId="ADAL" clId="{C98AEF26-B185-47EF-B176-5F531B934E05}" dt="2025-05-06T13:27:51.274" v="3881" actId="47"/>
        <pc:sldMkLst>
          <pc:docMk/>
          <pc:sldMk cId="1933091802" sldId="1970"/>
        </pc:sldMkLst>
      </pc:sldChg>
      <pc:sldChg chg="new del">
        <pc:chgData name="Zi Yun Zhang (CSI INTERFUSION INC)" userId="478c303d-c753-4ec6-8d16-649478a610c9" providerId="ADAL" clId="{C98AEF26-B185-47EF-B176-5F531B934E05}" dt="2025-05-06T13:27:51.298" v="3882" actId="47"/>
        <pc:sldMkLst>
          <pc:docMk/>
          <pc:sldMk cId="2037740892" sldId="1971"/>
        </pc:sldMkLst>
      </pc:sldChg>
      <pc:sldChg chg="new del">
        <pc:chgData name="Zi Yun Zhang (CSI INTERFUSION INC)" userId="478c303d-c753-4ec6-8d16-649478a610c9" providerId="ADAL" clId="{C98AEF26-B185-47EF-B176-5F531B934E05}" dt="2025-05-06T13:27:51.337" v="3883" actId="47"/>
        <pc:sldMkLst>
          <pc:docMk/>
          <pc:sldMk cId="653988091" sldId="1972"/>
        </pc:sldMkLst>
      </pc:sldChg>
      <pc:sldChg chg="new del">
        <pc:chgData name="Zi Yun Zhang (CSI INTERFUSION INC)" userId="478c303d-c753-4ec6-8d16-649478a610c9" providerId="ADAL" clId="{C98AEF26-B185-47EF-B176-5F531B934E05}" dt="2025-05-06T13:27:51.362" v="3884" actId="47"/>
        <pc:sldMkLst>
          <pc:docMk/>
          <pc:sldMk cId="450385012" sldId="1973"/>
        </pc:sldMkLst>
      </pc:sldChg>
      <pc:sldChg chg="new del">
        <pc:chgData name="Zi Yun Zhang (CSI INTERFUSION INC)" userId="478c303d-c753-4ec6-8d16-649478a610c9" providerId="ADAL" clId="{C98AEF26-B185-47EF-B176-5F531B934E05}" dt="2025-05-06T13:27:51.398" v="3885" actId="47"/>
        <pc:sldMkLst>
          <pc:docMk/>
          <pc:sldMk cId="2738414194" sldId="1974"/>
        </pc:sldMkLst>
      </pc:sldChg>
      <pc:sldChg chg="new del">
        <pc:chgData name="Zi Yun Zhang (CSI INTERFUSION INC)" userId="478c303d-c753-4ec6-8d16-649478a610c9" providerId="ADAL" clId="{C98AEF26-B185-47EF-B176-5F531B934E05}" dt="2025-05-06T13:27:51.444" v="3886" actId="47"/>
        <pc:sldMkLst>
          <pc:docMk/>
          <pc:sldMk cId="2347419315" sldId="1975"/>
        </pc:sldMkLst>
      </pc:sldChg>
      <pc:sldChg chg="new del">
        <pc:chgData name="Zi Yun Zhang (CSI INTERFUSION INC)" userId="478c303d-c753-4ec6-8d16-649478a610c9" providerId="ADAL" clId="{C98AEF26-B185-47EF-B176-5F531B934E05}" dt="2025-05-06T13:27:51.476" v="3887" actId="47"/>
        <pc:sldMkLst>
          <pc:docMk/>
          <pc:sldMk cId="873987414" sldId="1976"/>
        </pc:sldMkLst>
      </pc:sldChg>
      <pc:sldChg chg="new del">
        <pc:chgData name="Zi Yun Zhang (CSI INTERFUSION INC)" userId="478c303d-c753-4ec6-8d16-649478a610c9" providerId="ADAL" clId="{C98AEF26-B185-47EF-B176-5F531B934E05}" dt="2025-05-06T13:27:51.513" v="3888" actId="47"/>
        <pc:sldMkLst>
          <pc:docMk/>
          <pc:sldMk cId="2130558708" sldId="1977"/>
        </pc:sldMkLst>
      </pc:sldChg>
      <pc:sldChg chg="new del">
        <pc:chgData name="Zi Yun Zhang (CSI INTERFUSION INC)" userId="478c303d-c753-4ec6-8d16-649478a610c9" providerId="ADAL" clId="{C98AEF26-B185-47EF-B176-5F531B934E05}" dt="2025-05-06T13:27:51.533" v="3889" actId="47"/>
        <pc:sldMkLst>
          <pc:docMk/>
          <pc:sldMk cId="3322576894" sldId="1978"/>
        </pc:sldMkLst>
      </pc:sldChg>
      <pc:sldChg chg="new del">
        <pc:chgData name="Zi Yun Zhang (CSI INTERFUSION INC)" userId="478c303d-c753-4ec6-8d16-649478a610c9" providerId="ADAL" clId="{C98AEF26-B185-47EF-B176-5F531B934E05}" dt="2025-05-06T13:27:51.569" v="3890" actId="47"/>
        <pc:sldMkLst>
          <pc:docMk/>
          <pc:sldMk cId="985390126" sldId="1979"/>
        </pc:sldMkLst>
      </pc:sldChg>
      <pc:sldChg chg="new del">
        <pc:chgData name="Zi Yun Zhang (CSI INTERFUSION INC)" userId="478c303d-c753-4ec6-8d16-649478a610c9" providerId="ADAL" clId="{C98AEF26-B185-47EF-B176-5F531B934E05}" dt="2025-05-06T13:27:51.626" v="3891" actId="47"/>
        <pc:sldMkLst>
          <pc:docMk/>
          <pc:sldMk cId="1892967785" sldId="1980"/>
        </pc:sldMkLst>
      </pc:sldChg>
      <pc:sldChg chg="new del">
        <pc:chgData name="Zi Yun Zhang (CSI INTERFUSION INC)" userId="478c303d-c753-4ec6-8d16-649478a610c9" providerId="ADAL" clId="{C98AEF26-B185-47EF-B176-5F531B934E05}" dt="2025-05-06T13:27:51.653" v="3892" actId="47"/>
        <pc:sldMkLst>
          <pc:docMk/>
          <pc:sldMk cId="3560350784" sldId="1981"/>
        </pc:sldMkLst>
      </pc:sldChg>
      <pc:sldChg chg="new del">
        <pc:chgData name="Zi Yun Zhang (CSI INTERFUSION INC)" userId="478c303d-c753-4ec6-8d16-649478a610c9" providerId="ADAL" clId="{C98AEF26-B185-47EF-B176-5F531B934E05}" dt="2025-05-06T13:27:51.681" v="3893" actId="47"/>
        <pc:sldMkLst>
          <pc:docMk/>
          <pc:sldMk cId="2288332771" sldId="1982"/>
        </pc:sldMkLst>
      </pc:sldChg>
      <pc:sldChg chg="new del">
        <pc:chgData name="Zi Yun Zhang (CSI INTERFUSION INC)" userId="478c303d-c753-4ec6-8d16-649478a610c9" providerId="ADAL" clId="{C98AEF26-B185-47EF-B176-5F531B934E05}" dt="2025-05-06T13:27:51.726" v="3894" actId="47"/>
        <pc:sldMkLst>
          <pc:docMk/>
          <pc:sldMk cId="3838139790" sldId="1983"/>
        </pc:sldMkLst>
      </pc:sldChg>
      <pc:sldChg chg="new del">
        <pc:chgData name="Zi Yun Zhang (CSI INTERFUSION INC)" userId="478c303d-c753-4ec6-8d16-649478a610c9" providerId="ADAL" clId="{C98AEF26-B185-47EF-B176-5F531B934E05}" dt="2025-05-06T13:27:51.765" v="3895" actId="47"/>
        <pc:sldMkLst>
          <pc:docMk/>
          <pc:sldMk cId="2484505019" sldId="1984"/>
        </pc:sldMkLst>
      </pc:sldChg>
      <pc:sldChg chg="new del">
        <pc:chgData name="Zi Yun Zhang (CSI INTERFUSION INC)" userId="478c303d-c753-4ec6-8d16-649478a610c9" providerId="ADAL" clId="{C98AEF26-B185-47EF-B176-5F531B934E05}" dt="2025-05-06T13:27:51.803" v="3896" actId="47"/>
        <pc:sldMkLst>
          <pc:docMk/>
          <pc:sldMk cId="3594196089" sldId="1985"/>
        </pc:sldMkLst>
      </pc:sldChg>
      <pc:sldChg chg="new del">
        <pc:chgData name="Zi Yun Zhang (CSI INTERFUSION INC)" userId="478c303d-c753-4ec6-8d16-649478a610c9" providerId="ADAL" clId="{C98AEF26-B185-47EF-B176-5F531B934E05}" dt="2025-05-06T13:27:51.846" v="3897" actId="47"/>
        <pc:sldMkLst>
          <pc:docMk/>
          <pc:sldMk cId="2190773667" sldId="1986"/>
        </pc:sldMkLst>
      </pc:sldChg>
      <pc:sldChg chg="new del">
        <pc:chgData name="Zi Yun Zhang (CSI INTERFUSION INC)" userId="478c303d-c753-4ec6-8d16-649478a610c9" providerId="ADAL" clId="{C98AEF26-B185-47EF-B176-5F531B934E05}" dt="2025-05-06T13:27:51.876" v="3898" actId="47"/>
        <pc:sldMkLst>
          <pc:docMk/>
          <pc:sldMk cId="2168479389" sldId="1987"/>
        </pc:sldMkLst>
      </pc:sldChg>
      <pc:sldChg chg="new del">
        <pc:chgData name="Zi Yun Zhang (CSI INTERFUSION INC)" userId="478c303d-c753-4ec6-8d16-649478a610c9" providerId="ADAL" clId="{C98AEF26-B185-47EF-B176-5F531B934E05}" dt="2025-05-06T13:27:51.915" v="3899" actId="47"/>
        <pc:sldMkLst>
          <pc:docMk/>
          <pc:sldMk cId="171689834" sldId="1988"/>
        </pc:sldMkLst>
      </pc:sldChg>
      <pc:sldChg chg="new del">
        <pc:chgData name="Zi Yun Zhang (CSI INTERFUSION INC)" userId="478c303d-c753-4ec6-8d16-649478a610c9" providerId="ADAL" clId="{C98AEF26-B185-47EF-B176-5F531B934E05}" dt="2025-05-06T13:27:51.959" v="3900" actId="47"/>
        <pc:sldMkLst>
          <pc:docMk/>
          <pc:sldMk cId="689968668" sldId="1989"/>
        </pc:sldMkLst>
      </pc:sldChg>
      <pc:sldChg chg="new del">
        <pc:chgData name="Zi Yun Zhang (CSI INTERFUSION INC)" userId="478c303d-c753-4ec6-8d16-649478a610c9" providerId="ADAL" clId="{C98AEF26-B185-47EF-B176-5F531B934E05}" dt="2025-05-06T13:27:51.990" v="3901" actId="47"/>
        <pc:sldMkLst>
          <pc:docMk/>
          <pc:sldMk cId="2721945751" sldId="1990"/>
        </pc:sldMkLst>
      </pc:sldChg>
      <pc:sldChg chg="new del">
        <pc:chgData name="Zi Yun Zhang (CSI INTERFUSION INC)" userId="478c303d-c753-4ec6-8d16-649478a610c9" providerId="ADAL" clId="{C98AEF26-B185-47EF-B176-5F531B934E05}" dt="2025-05-06T13:27:52.049" v="3902" actId="47"/>
        <pc:sldMkLst>
          <pc:docMk/>
          <pc:sldMk cId="3730599859" sldId="1991"/>
        </pc:sldMkLst>
      </pc:sldChg>
      <pc:sldChg chg="new del">
        <pc:chgData name="Zi Yun Zhang (CSI INTERFUSION INC)" userId="478c303d-c753-4ec6-8d16-649478a610c9" providerId="ADAL" clId="{C98AEF26-B185-47EF-B176-5F531B934E05}" dt="2025-05-06T13:27:52.079" v="3903" actId="47"/>
        <pc:sldMkLst>
          <pc:docMk/>
          <pc:sldMk cId="2219412003" sldId="1992"/>
        </pc:sldMkLst>
      </pc:sldChg>
      <pc:sldChg chg="new del">
        <pc:chgData name="Zi Yun Zhang (CSI INTERFUSION INC)" userId="478c303d-c753-4ec6-8d16-649478a610c9" providerId="ADAL" clId="{C98AEF26-B185-47EF-B176-5F531B934E05}" dt="2025-05-06T13:27:52.114" v="3904" actId="47"/>
        <pc:sldMkLst>
          <pc:docMk/>
          <pc:sldMk cId="1797571546" sldId="1993"/>
        </pc:sldMkLst>
      </pc:sldChg>
      <pc:sldChg chg="new del">
        <pc:chgData name="Zi Yun Zhang (CSI INTERFUSION INC)" userId="478c303d-c753-4ec6-8d16-649478a610c9" providerId="ADAL" clId="{C98AEF26-B185-47EF-B176-5F531B934E05}" dt="2025-05-06T13:27:52.141" v="3905" actId="47"/>
        <pc:sldMkLst>
          <pc:docMk/>
          <pc:sldMk cId="342717390" sldId="1994"/>
        </pc:sldMkLst>
      </pc:sldChg>
      <pc:sldChg chg="new del">
        <pc:chgData name="Zi Yun Zhang (CSI INTERFUSION INC)" userId="478c303d-c753-4ec6-8d16-649478a610c9" providerId="ADAL" clId="{C98AEF26-B185-47EF-B176-5F531B934E05}" dt="2025-05-06T13:27:52.173" v="3906" actId="47"/>
        <pc:sldMkLst>
          <pc:docMk/>
          <pc:sldMk cId="188874180" sldId="1995"/>
        </pc:sldMkLst>
      </pc:sldChg>
      <pc:sldChg chg="new del">
        <pc:chgData name="Zi Yun Zhang (CSI INTERFUSION INC)" userId="478c303d-c753-4ec6-8d16-649478a610c9" providerId="ADAL" clId="{C98AEF26-B185-47EF-B176-5F531B934E05}" dt="2025-05-06T13:27:52.200" v="3907" actId="47"/>
        <pc:sldMkLst>
          <pc:docMk/>
          <pc:sldMk cId="1371084542" sldId="1996"/>
        </pc:sldMkLst>
      </pc:sldChg>
      <pc:sldChg chg="new del">
        <pc:chgData name="Zi Yun Zhang (CSI INTERFUSION INC)" userId="478c303d-c753-4ec6-8d16-649478a610c9" providerId="ADAL" clId="{C98AEF26-B185-47EF-B176-5F531B934E05}" dt="2025-05-06T13:27:52.242" v="3908" actId="47"/>
        <pc:sldMkLst>
          <pc:docMk/>
          <pc:sldMk cId="3988338455" sldId="1997"/>
        </pc:sldMkLst>
      </pc:sldChg>
      <pc:sldChg chg="new del">
        <pc:chgData name="Zi Yun Zhang (CSI INTERFUSION INC)" userId="478c303d-c753-4ec6-8d16-649478a610c9" providerId="ADAL" clId="{C98AEF26-B185-47EF-B176-5F531B934E05}" dt="2025-05-06T13:27:52.278" v="3909" actId="47"/>
        <pc:sldMkLst>
          <pc:docMk/>
          <pc:sldMk cId="1456051626" sldId="1998"/>
        </pc:sldMkLst>
      </pc:sldChg>
      <pc:sldChg chg="new del">
        <pc:chgData name="Zi Yun Zhang (CSI INTERFUSION INC)" userId="478c303d-c753-4ec6-8d16-649478a610c9" providerId="ADAL" clId="{C98AEF26-B185-47EF-B176-5F531B934E05}" dt="2025-05-06T13:27:52.304" v="3910" actId="47"/>
        <pc:sldMkLst>
          <pc:docMk/>
          <pc:sldMk cId="3363749763" sldId="1999"/>
        </pc:sldMkLst>
      </pc:sldChg>
      <pc:sldChg chg="new del">
        <pc:chgData name="Zi Yun Zhang (CSI INTERFUSION INC)" userId="478c303d-c753-4ec6-8d16-649478a610c9" providerId="ADAL" clId="{C98AEF26-B185-47EF-B176-5F531B934E05}" dt="2025-05-06T13:27:52.358" v="3911" actId="47"/>
        <pc:sldMkLst>
          <pc:docMk/>
          <pc:sldMk cId="364042315" sldId="2000"/>
        </pc:sldMkLst>
      </pc:sldChg>
      <pc:sldChg chg="new del">
        <pc:chgData name="Zi Yun Zhang (CSI INTERFUSION INC)" userId="478c303d-c753-4ec6-8d16-649478a610c9" providerId="ADAL" clId="{C98AEF26-B185-47EF-B176-5F531B934E05}" dt="2025-05-06T13:27:52.394" v="3912" actId="47"/>
        <pc:sldMkLst>
          <pc:docMk/>
          <pc:sldMk cId="1683527553" sldId="2001"/>
        </pc:sldMkLst>
      </pc:sldChg>
      <pc:sldChg chg="new del">
        <pc:chgData name="Zi Yun Zhang (CSI INTERFUSION INC)" userId="478c303d-c753-4ec6-8d16-649478a610c9" providerId="ADAL" clId="{C98AEF26-B185-47EF-B176-5F531B934E05}" dt="2025-05-06T13:27:52.439" v="3913" actId="47"/>
        <pc:sldMkLst>
          <pc:docMk/>
          <pc:sldMk cId="1284004295" sldId="2002"/>
        </pc:sldMkLst>
      </pc:sldChg>
      <pc:sldChg chg="new del">
        <pc:chgData name="Zi Yun Zhang (CSI INTERFUSION INC)" userId="478c303d-c753-4ec6-8d16-649478a610c9" providerId="ADAL" clId="{C98AEF26-B185-47EF-B176-5F531B934E05}" dt="2025-05-06T13:27:52.489" v="3914" actId="47"/>
        <pc:sldMkLst>
          <pc:docMk/>
          <pc:sldMk cId="2575406328" sldId="2003"/>
        </pc:sldMkLst>
      </pc:sldChg>
      <pc:sldChg chg="new del">
        <pc:chgData name="Zi Yun Zhang (CSI INTERFUSION INC)" userId="478c303d-c753-4ec6-8d16-649478a610c9" providerId="ADAL" clId="{C98AEF26-B185-47EF-B176-5F531B934E05}" dt="2025-05-06T13:27:52.544" v="3915" actId="47"/>
        <pc:sldMkLst>
          <pc:docMk/>
          <pc:sldMk cId="1090557142" sldId="2004"/>
        </pc:sldMkLst>
      </pc:sldChg>
      <pc:sldChg chg="new del">
        <pc:chgData name="Zi Yun Zhang (CSI INTERFUSION INC)" userId="478c303d-c753-4ec6-8d16-649478a610c9" providerId="ADAL" clId="{C98AEF26-B185-47EF-B176-5F531B934E05}" dt="2025-05-06T13:27:52.577" v="3916" actId="47"/>
        <pc:sldMkLst>
          <pc:docMk/>
          <pc:sldMk cId="135654034" sldId="2005"/>
        </pc:sldMkLst>
      </pc:sldChg>
      <pc:sldChg chg="new del">
        <pc:chgData name="Zi Yun Zhang (CSI INTERFUSION INC)" userId="478c303d-c753-4ec6-8d16-649478a610c9" providerId="ADAL" clId="{C98AEF26-B185-47EF-B176-5F531B934E05}" dt="2025-05-06T13:27:52.625" v="3917" actId="47"/>
        <pc:sldMkLst>
          <pc:docMk/>
          <pc:sldMk cId="3107281687" sldId="2006"/>
        </pc:sldMkLst>
      </pc:sldChg>
      <pc:sldChg chg="new del">
        <pc:chgData name="Zi Yun Zhang (CSI INTERFUSION INC)" userId="478c303d-c753-4ec6-8d16-649478a610c9" providerId="ADAL" clId="{C98AEF26-B185-47EF-B176-5F531B934E05}" dt="2025-05-06T13:27:52.657" v="3918" actId="47"/>
        <pc:sldMkLst>
          <pc:docMk/>
          <pc:sldMk cId="1782413717" sldId="2007"/>
        </pc:sldMkLst>
      </pc:sldChg>
      <pc:sldChg chg="new del">
        <pc:chgData name="Zi Yun Zhang (CSI INTERFUSION INC)" userId="478c303d-c753-4ec6-8d16-649478a610c9" providerId="ADAL" clId="{C98AEF26-B185-47EF-B176-5F531B934E05}" dt="2025-05-06T13:27:52.702" v="3919" actId="47"/>
        <pc:sldMkLst>
          <pc:docMk/>
          <pc:sldMk cId="3394771215" sldId="2008"/>
        </pc:sldMkLst>
      </pc:sldChg>
      <pc:sldChg chg="new del">
        <pc:chgData name="Zi Yun Zhang (CSI INTERFUSION INC)" userId="478c303d-c753-4ec6-8d16-649478a610c9" providerId="ADAL" clId="{C98AEF26-B185-47EF-B176-5F531B934E05}" dt="2025-05-06T13:27:52.735" v="3920" actId="47"/>
        <pc:sldMkLst>
          <pc:docMk/>
          <pc:sldMk cId="663208629" sldId="2009"/>
        </pc:sldMkLst>
      </pc:sldChg>
      <pc:sldChg chg="new del">
        <pc:chgData name="Zi Yun Zhang (CSI INTERFUSION INC)" userId="478c303d-c753-4ec6-8d16-649478a610c9" providerId="ADAL" clId="{C98AEF26-B185-47EF-B176-5F531B934E05}" dt="2025-05-06T13:27:52.757" v="3921" actId="47"/>
        <pc:sldMkLst>
          <pc:docMk/>
          <pc:sldMk cId="1188888344" sldId="2010"/>
        </pc:sldMkLst>
      </pc:sldChg>
      <pc:sldChg chg="new del">
        <pc:chgData name="Zi Yun Zhang (CSI INTERFUSION INC)" userId="478c303d-c753-4ec6-8d16-649478a610c9" providerId="ADAL" clId="{C98AEF26-B185-47EF-B176-5F531B934E05}" dt="2025-05-06T13:27:52.807" v="3922" actId="47"/>
        <pc:sldMkLst>
          <pc:docMk/>
          <pc:sldMk cId="3280815411" sldId="2011"/>
        </pc:sldMkLst>
      </pc:sldChg>
      <pc:sldChg chg="new del">
        <pc:chgData name="Zi Yun Zhang (CSI INTERFUSION INC)" userId="478c303d-c753-4ec6-8d16-649478a610c9" providerId="ADAL" clId="{C98AEF26-B185-47EF-B176-5F531B934E05}" dt="2025-05-06T13:27:52.835" v="3923" actId="47"/>
        <pc:sldMkLst>
          <pc:docMk/>
          <pc:sldMk cId="1931302873" sldId="2012"/>
        </pc:sldMkLst>
      </pc:sldChg>
      <pc:sldChg chg="new del">
        <pc:chgData name="Zi Yun Zhang (CSI INTERFUSION INC)" userId="478c303d-c753-4ec6-8d16-649478a610c9" providerId="ADAL" clId="{C98AEF26-B185-47EF-B176-5F531B934E05}" dt="2025-05-06T13:27:52.914" v="3924" actId="47"/>
        <pc:sldMkLst>
          <pc:docMk/>
          <pc:sldMk cId="1256286253" sldId="2013"/>
        </pc:sldMkLst>
      </pc:sldChg>
      <pc:sldChg chg="new del">
        <pc:chgData name="Zi Yun Zhang (CSI INTERFUSION INC)" userId="478c303d-c753-4ec6-8d16-649478a610c9" providerId="ADAL" clId="{C98AEF26-B185-47EF-B176-5F531B934E05}" dt="2025-05-06T13:27:52.946" v="3925" actId="47"/>
        <pc:sldMkLst>
          <pc:docMk/>
          <pc:sldMk cId="4015204346" sldId="2014"/>
        </pc:sldMkLst>
      </pc:sldChg>
      <pc:sldChg chg="new del">
        <pc:chgData name="Zi Yun Zhang (CSI INTERFUSION INC)" userId="478c303d-c753-4ec6-8d16-649478a610c9" providerId="ADAL" clId="{C98AEF26-B185-47EF-B176-5F531B934E05}" dt="2025-05-06T13:27:53.010" v="3926" actId="47"/>
        <pc:sldMkLst>
          <pc:docMk/>
          <pc:sldMk cId="614614675" sldId="2015"/>
        </pc:sldMkLst>
      </pc:sldChg>
      <pc:sldChg chg="new del">
        <pc:chgData name="Zi Yun Zhang (CSI INTERFUSION INC)" userId="478c303d-c753-4ec6-8d16-649478a610c9" providerId="ADAL" clId="{C98AEF26-B185-47EF-B176-5F531B934E05}" dt="2025-05-06T13:27:53.061" v="3927" actId="47"/>
        <pc:sldMkLst>
          <pc:docMk/>
          <pc:sldMk cId="623719080" sldId="2016"/>
        </pc:sldMkLst>
      </pc:sldChg>
      <pc:sldChg chg="new del">
        <pc:chgData name="Zi Yun Zhang (CSI INTERFUSION INC)" userId="478c303d-c753-4ec6-8d16-649478a610c9" providerId="ADAL" clId="{C98AEF26-B185-47EF-B176-5F531B934E05}" dt="2025-05-06T13:27:53.118" v="3928" actId="47"/>
        <pc:sldMkLst>
          <pc:docMk/>
          <pc:sldMk cId="4023311652" sldId="2017"/>
        </pc:sldMkLst>
      </pc:sldChg>
      <pc:sldChg chg="new del">
        <pc:chgData name="Zi Yun Zhang (CSI INTERFUSION INC)" userId="478c303d-c753-4ec6-8d16-649478a610c9" providerId="ADAL" clId="{C98AEF26-B185-47EF-B176-5F531B934E05}" dt="2025-05-06T13:27:53.141" v="3929" actId="47"/>
        <pc:sldMkLst>
          <pc:docMk/>
          <pc:sldMk cId="989919363" sldId="2018"/>
        </pc:sldMkLst>
      </pc:sldChg>
      <pc:sldChg chg="new del">
        <pc:chgData name="Zi Yun Zhang (CSI INTERFUSION INC)" userId="478c303d-c753-4ec6-8d16-649478a610c9" providerId="ADAL" clId="{C98AEF26-B185-47EF-B176-5F531B934E05}" dt="2025-05-06T13:27:53.198" v="3930" actId="47"/>
        <pc:sldMkLst>
          <pc:docMk/>
          <pc:sldMk cId="379178289" sldId="2019"/>
        </pc:sldMkLst>
      </pc:sldChg>
      <pc:sldChg chg="new del">
        <pc:chgData name="Zi Yun Zhang (CSI INTERFUSION INC)" userId="478c303d-c753-4ec6-8d16-649478a610c9" providerId="ADAL" clId="{C98AEF26-B185-47EF-B176-5F531B934E05}" dt="2025-05-06T13:27:53.240" v="3931" actId="47"/>
        <pc:sldMkLst>
          <pc:docMk/>
          <pc:sldMk cId="1882368537" sldId="2020"/>
        </pc:sldMkLst>
      </pc:sldChg>
      <pc:sldChg chg="new del">
        <pc:chgData name="Zi Yun Zhang (CSI INTERFUSION INC)" userId="478c303d-c753-4ec6-8d16-649478a610c9" providerId="ADAL" clId="{C98AEF26-B185-47EF-B176-5F531B934E05}" dt="2025-05-06T13:27:53.285" v="3932" actId="47"/>
        <pc:sldMkLst>
          <pc:docMk/>
          <pc:sldMk cId="2896125300" sldId="2021"/>
        </pc:sldMkLst>
      </pc:sldChg>
      <pc:sldChg chg="new del">
        <pc:chgData name="Zi Yun Zhang (CSI INTERFUSION INC)" userId="478c303d-c753-4ec6-8d16-649478a610c9" providerId="ADAL" clId="{C98AEF26-B185-47EF-B176-5F531B934E05}" dt="2025-05-06T13:27:53.328" v="3933" actId="47"/>
        <pc:sldMkLst>
          <pc:docMk/>
          <pc:sldMk cId="3505690124" sldId="2022"/>
        </pc:sldMkLst>
      </pc:sldChg>
      <pc:sldChg chg="new del">
        <pc:chgData name="Zi Yun Zhang (CSI INTERFUSION INC)" userId="478c303d-c753-4ec6-8d16-649478a610c9" providerId="ADAL" clId="{C98AEF26-B185-47EF-B176-5F531B934E05}" dt="2025-05-06T13:27:53.389" v="3934" actId="47"/>
        <pc:sldMkLst>
          <pc:docMk/>
          <pc:sldMk cId="2356018234" sldId="2023"/>
        </pc:sldMkLst>
      </pc:sldChg>
      <pc:sldChg chg="new del">
        <pc:chgData name="Zi Yun Zhang (CSI INTERFUSION INC)" userId="478c303d-c753-4ec6-8d16-649478a610c9" providerId="ADAL" clId="{C98AEF26-B185-47EF-B176-5F531B934E05}" dt="2025-05-06T13:27:53.428" v="3935" actId="47"/>
        <pc:sldMkLst>
          <pc:docMk/>
          <pc:sldMk cId="2388347125" sldId="2024"/>
        </pc:sldMkLst>
      </pc:sldChg>
      <pc:sldChg chg="new del">
        <pc:chgData name="Zi Yun Zhang (CSI INTERFUSION INC)" userId="478c303d-c753-4ec6-8d16-649478a610c9" providerId="ADAL" clId="{C98AEF26-B185-47EF-B176-5F531B934E05}" dt="2025-05-06T13:27:53.480" v="3936" actId="47"/>
        <pc:sldMkLst>
          <pc:docMk/>
          <pc:sldMk cId="753178385" sldId="2025"/>
        </pc:sldMkLst>
      </pc:sldChg>
      <pc:sldChg chg="new del">
        <pc:chgData name="Zi Yun Zhang (CSI INTERFUSION INC)" userId="478c303d-c753-4ec6-8d16-649478a610c9" providerId="ADAL" clId="{C98AEF26-B185-47EF-B176-5F531B934E05}" dt="2025-05-06T13:27:53.537" v="3937" actId="47"/>
        <pc:sldMkLst>
          <pc:docMk/>
          <pc:sldMk cId="3872508022" sldId="2026"/>
        </pc:sldMkLst>
      </pc:sldChg>
      <pc:sldChg chg="new del">
        <pc:chgData name="Zi Yun Zhang (CSI INTERFUSION INC)" userId="478c303d-c753-4ec6-8d16-649478a610c9" providerId="ADAL" clId="{C98AEF26-B185-47EF-B176-5F531B934E05}" dt="2025-05-06T13:27:53.567" v="3938" actId="47"/>
        <pc:sldMkLst>
          <pc:docMk/>
          <pc:sldMk cId="4019341694" sldId="2027"/>
        </pc:sldMkLst>
      </pc:sldChg>
      <pc:sldChg chg="new del">
        <pc:chgData name="Zi Yun Zhang (CSI INTERFUSION INC)" userId="478c303d-c753-4ec6-8d16-649478a610c9" providerId="ADAL" clId="{C98AEF26-B185-47EF-B176-5F531B934E05}" dt="2025-05-06T13:27:53.656" v="3939" actId="47"/>
        <pc:sldMkLst>
          <pc:docMk/>
          <pc:sldMk cId="193349642" sldId="2028"/>
        </pc:sldMkLst>
      </pc:sldChg>
      <pc:sldChg chg="new del">
        <pc:chgData name="Zi Yun Zhang (CSI INTERFUSION INC)" userId="478c303d-c753-4ec6-8d16-649478a610c9" providerId="ADAL" clId="{C98AEF26-B185-47EF-B176-5F531B934E05}" dt="2025-05-06T13:27:53.715" v="3940" actId="47"/>
        <pc:sldMkLst>
          <pc:docMk/>
          <pc:sldMk cId="3092079728" sldId="2029"/>
        </pc:sldMkLst>
      </pc:sldChg>
      <pc:sldChg chg="new del">
        <pc:chgData name="Zi Yun Zhang (CSI INTERFUSION INC)" userId="478c303d-c753-4ec6-8d16-649478a610c9" providerId="ADAL" clId="{C98AEF26-B185-47EF-B176-5F531B934E05}" dt="2025-05-06T13:27:53.771" v="3941" actId="47"/>
        <pc:sldMkLst>
          <pc:docMk/>
          <pc:sldMk cId="674383184" sldId="2030"/>
        </pc:sldMkLst>
      </pc:sldChg>
      <pc:sldChg chg="new del">
        <pc:chgData name="Zi Yun Zhang (CSI INTERFUSION INC)" userId="478c303d-c753-4ec6-8d16-649478a610c9" providerId="ADAL" clId="{C98AEF26-B185-47EF-B176-5F531B934E05}" dt="2025-05-06T13:27:53.802" v="3942" actId="47"/>
        <pc:sldMkLst>
          <pc:docMk/>
          <pc:sldMk cId="1424575481" sldId="2031"/>
        </pc:sldMkLst>
      </pc:sldChg>
      <pc:sldChg chg="new del">
        <pc:chgData name="Zi Yun Zhang (CSI INTERFUSION INC)" userId="478c303d-c753-4ec6-8d16-649478a610c9" providerId="ADAL" clId="{C98AEF26-B185-47EF-B176-5F531B934E05}" dt="2025-05-06T13:27:53.853" v="3943" actId="47"/>
        <pc:sldMkLst>
          <pc:docMk/>
          <pc:sldMk cId="1590532696" sldId="2032"/>
        </pc:sldMkLst>
      </pc:sldChg>
      <pc:sldChg chg="new del">
        <pc:chgData name="Zi Yun Zhang (CSI INTERFUSION INC)" userId="478c303d-c753-4ec6-8d16-649478a610c9" providerId="ADAL" clId="{C98AEF26-B185-47EF-B176-5F531B934E05}" dt="2025-05-06T13:27:53.918" v="3944" actId="47"/>
        <pc:sldMkLst>
          <pc:docMk/>
          <pc:sldMk cId="3819290874" sldId="2033"/>
        </pc:sldMkLst>
      </pc:sldChg>
      <pc:sldChg chg="new del">
        <pc:chgData name="Zi Yun Zhang (CSI INTERFUSION INC)" userId="478c303d-c753-4ec6-8d16-649478a610c9" providerId="ADAL" clId="{C98AEF26-B185-47EF-B176-5F531B934E05}" dt="2025-05-06T13:27:53.950" v="3945" actId="47"/>
        <pc:sldMkLst>
          <pc:docMk/>
          <pc:sldMk cId="3992553840" sldId="2034"/>
        </pc:sldMkLst>
      </pc:sldChg>
      <pc:sldChg chg="new del">
        <pc:chgData name="Zi Yun Zhang (CSI INTERFUSION INC)" userId="478c303d-c753-4ec6-8d16-649478a610c9" providerId="ADAL" clId="{C98AEF26-B185-47EF-B176-5F531B934E05}" dt="2025-05-06T13:27:54.012" v="3946" actId="47"/>
        <pc:sldMkLst>
          <pc:docMk/>
          <pc:sldMk cId="1755393399" sldId="2035"/>
        </pc:sldMkLst>
      </pc:sldChg>
      <pc:sldChg chg="new del">
        <pc:chgData name="Zi Yun Zhang (CSI INTERFUSION INC)" userId="478c303d-c753-4ec6-8d16-649478a610c9" providerId="ADAL" clId="{C98AEF26-B185-47EF-B176-5F531B934E05}" dt="2025-05-06T13:27:54.053" v="3947" actId="47"/>
        <pc:sldMkLst>
          <pc:docMk/>
          <pc:sldMk cId="305582522" sldId="2036"/>
        </pc:sldMkLst>
      </pc:sldChg>
      <pc:sldChg chg="new del">
        <pc:chgData name="Zi Yun Zhang (CSI INTERFUSION INC)" userId="478c303d-c753-4ec6-8d16-649478a610c9" providerId="ADAL" clId="{C98AEF26-B185-47EF-B176-5F531B934E05}" dt="2025-05-06T13:27:54.086" v="3948" actId="47"/>
        <pc:sldMkLst>
          <pc:docMk/>
          <pc:sldMk cId="825392787" sldId="2037"/>
        </pc:sldMkLst>
      </pc:sldChg>
      <pc:sldChg chg="new del">
        <pc:chgData name="Zi Yun Zhang (CSI INTERFUSION INC)" userId="478c303d-c753-4ec6-8d16-649478a610c9" providerId="ADAL" clId="{C98AEF26-B185-47EF-B176-5F531B934E05}" dt="2025-05-06T13:27:54.122" v="3949" actId="47"/>
        <pc:sldMkLst>
          <pc:docMk/>
          <pc:sldMk cId="3651849934" sldId="2038"/>
        </pc:sldMkLst>
      </pc:sldChg>
      <pc:sldChg chg="new del">
        <pc:chgData name="Zi Yun Zhang (CSI INTERFUSION INC)" userId="478c303d-c753-4ec6-8d16-649478a610c9" providerId="ADAL" clId="{C98AEF26-B185-47EF-B176-5F531B934E05}" dt="2025-05-06T13:27:54.152" v="3950" actId="47"/>
        <pc:sldMkLst>
          <pc:docMk/>
          <pc:sldMk cId="1977823797" sldId="2039"/>
        </pc:sldMkLst>
      </pc:sldChg>
      <pc:sldChg chg="new del">
        <pc:chgData name="Zi Yun Zhang (CSI INTERFUSION INC)" userId="478c303d-c753-4ec6-8d16-649478a610c9" providerId="ADAL" clId="{C98AEF26-B185-47EF-B176-5F531B934E05}" dt="2025-05-06T13:27:54.194" v="3951" actId="47"/>
        <pc:sldMkLst>
          <pc:docMk/>
          <pc:sldMk cId="1686576724" sldId="2040"/>
        </pc:sldMkLst>
      </pc:sldChg>
      <pc:sldChg chg="new del">
        <pc:chgData name="Zi Yun Zhang (CSI INTERFUSION INC)" userId="478c303d-c753-4ec6-8d16-649478a610c9" providerId="ADAL" clId="{C98AEF26-B185-47EF-B176-5F531B934E05}" dt="2025-05-06T13:27:54.227" v="3952" actId="47"/>
        <pc:sldMkLst>
          <pc:docMk/>
          <pc:sldMk cId="2710219259" sldId="2041"/>
        </pc:sldMkLst>
      </pc:sldChg>
      <pc:sldChg chg="new del">
        <pc:chgData name="Zi Yun Zhang (CSI INTERFUSION INC)" userId="478c303d-c753-4ec6-8d16-649478a610c9" providerId="ADAL" clId="{C98AEF26-B185-47EF-B176-5F531B934E05}" dt="2025-05-06T13:27:54.259" v="3953" actId="47"/>
        <pc:sldMkLst>
          <pc:docMk/>
          <pc:sldMk cId="3277799595" sldId="2042"/>
        </pc:sldMkLst>
      </pc:sldChg>
      <pc:sldChg chg="new del">
        <pc:chgData name="Zi Yun Zhang (CSI INTERFUSION INC)" userId="478c303d-c753-4ec6-8d16-649478a610c9" providerId="ADAL" clId="{C98AEF26-B185-47EF-B176-5F531B934E05}" dt="2025-05-06T13:27:54.316" v="3954" actId="47"/>
        <pc:sldMkLst>
          <pc:docMk/>
          <pc:sldMk cId="2115518009" sldId="2043"/>
        </pc:sldMkLst>
      </pc:sldChg>
      <pc:sldChg chg="new del">
        <pc:chgData name="Zi Yun Zhang (CSI INTERFUSION INC)" userId="478c303d-c753-4ec6-8d16-649478a610c9" providerId="ADAL" clId="{C98AEF26-B185-47EF-B176-5F531B934E05}" dt="2025-05-06T13:27:54.356" v="3955" actId="47"/>
        <pc:sldMkLst>
          <pc:docMk/>
          <pc:sldMk cId="4119033760" sldId="2044"/>
        </pc:sldMkLst>
      </pc:sldChg>
      <pc:sldChg chg="new del">
        <pc:chgData name="Zi Yun Zhang (CSI INTERFUSION INC)" userId="478c303d-c753-4ec6-8d16-649478a610c9" providerId="ADAL" clId="{C98AEF26-B185-47EF-B176-5F531B934E05}" dt="2025-05-06T13:27:54.394" v="3956" actId="47"/>
        <pc:sldMkLst>
          <pc:docMk/>
          <pc:sldMk cId="568786191" sldId="2045"/>
        </pc:sldMkLst>
      </pc:sldChg>
      <pc:sldChg chg="new del">
        <pc:chgData name="Zi Yun Zhang (CSI INTERFUSION INC)" userId="478c303d-c753-4ec6-8d16-649478a610c9" providerId="ADAL" clId="{C98AEF26-B185-47EF-B176-5F531B934E05}" dt="2025-05-06T13:27:54.432" v="3957" actId="47"/>
        <pc:sldMkLst>
          <pc:docMk/>
          <pc:sldMk cId="4294052267" sldId="2046"/>
        </pc:sldMkLst>
      </pc:sldChg>
      <pc:sldChg chg="new del">
        <pc:chgData name="Zi Yun Zhang (CSI INTERFUSION INC)" userId="478c303d-c753-4ec6-8d16-649478a610c9" providerId="ADAL" clId="{C98AEF26-B185-47EF-B176-5F531B934E05}" dt="2025-05-06T13:27:54.467" v="3958" actId="47"/>
        <pc:sldMkLst>
          <pc:docMk/>
          <pc:sldMk cId="592943473" sldId="2047"/>
        </pc:sldMkLst>
      </pc:sldChg>
      <pc:sldChg chg="new del">
        <pc:chgData name="Zi Yun Zhang (CSI INTERFUSION INC)" userId="478c303d-c753-4ec6-8d16-649478a610c9" providerId="ADAL" clId="{C98AEF26-B185-47EF-B176-5F531B934E05}" dt="2025-05-06T13:27:54.497" v="3959" actId="47"/>
        <pc:sldMkLst>
          <pc:docMk/>
          <pc:sldMk cId="2295473065" sldId="2048"/>
        </pc:sldMkLst>
      </pc:sldChg>
      <pc:sldChg chg="new del">
        <pc:chgData name="Zi Yun Zhang (CSI INTERFUSION INC)" userId="478c303d-c753-4ec6-8d16-649478a610c9" providerId="ADAL" clId="{C98AEF26-B185-47EF-B176-5F531B934E05}" dt="2025-05-06T13:27:54.543" v="3960" actId="47"/>
        <pc:sldMkLst>
          <pc:docMk/>
          <pc:sldMk cId="1491387022" sldId="2049"/>
        </pc:sldMkLst>
      </pc:sldChg>
      <pc:sldChg chg="new del">
        <pc:chgData name="Zi Yun Zhang (CSI INTERFUSION INC)" userId="478c303d-c753-4ec6-8d16-649478a610c9" providerId="ADAL" clId="{C98AEF26-B185-47EF-B176-5F531B934E05}" dt="2025-05-06T13:27:54.568" v="3961" actId="47"/>
        <pc:sldMkLst>
          <pc:docMk/>
          <pc:sldMk cId="2936610530" sldId="2050"/>
        </pc:sldMkLst>
      </pc:sldChg>
      <pc:sldChg chg="new del">
        <pc:chgData name="Zi Yun Zhang (CSI INTERFUSION INC)" userId="478c303d-c753-4ec6-8d16-649478a610c9" providerId="ADAL" clId="{C98AEF26-B185-47EF-B176-5F531B934E05}" dt="2025-05-06T13:27:54.606" v="3962" actId="47"/>
        <pc:sldMkLst>
          <pc:docMk/>
          <pc:sldMk cId="3735458733" sldId="2051"/>
        </pc:sldMkLst>
      </pc:sldChg>
      <pc:sldChg chg="new del">
        <pc:chgData name="Zi Yun Zhang (CSI INTERFUSION INC)" userId="478c303d-c753-4ec6-8d16-649478a610c9" providerId="ADAL" clId="{C98AEF26-B185-47EF-B176-5F531B934E05}" dt="2025-05-06T13:27:54.683" v="3963" actId="47"/>
        <pc:sldMkLst>
          <pc:docMk/>
          <pc:sldMk cId="2839597335" sldId="2052"/>
        </pc:sldMkLst>
      </pc:sldChg>
      <pc:sldChg chg="new del">
        <pc:chgData name="Zi Yun Zhang (CSI INTERFUSION INC)" userId="478c303d-c753-4ec6-8d16-649478a610c9" providerId="ADAL" clId="{C98AEF26-B185-47EF-B176-5F531B934E05}" dt="2025-05-06T13:27:54.735" v="3964" actId="47"/>
        <pc:sldMkLst>
          <pc:docMk/>
          <pc:sldMk cId="3971915666" sldId="2053"/>
        </pc:sldMkLst>
      </pc:sldChg>
      <pc:sldChg chg="new del">
        <pc:chgData name="Zi Yun Zhang (CSI INTERFUSION INC)" userId="478c303d-c753-4ec6-8d16-649478a610c9" providerId="ADAL" clId="{C98AEF26-B185-47EF-B176-5F531B934E05}" dt="2025-05-06T13:27:54.766" v="3965" actId="47"/>
        <pc:sldMkLst>
          <pc:docMk/>
          <pc:sldMk cId="855798733" sldId="2054"/>
        </pc:sldMkLst>
      </pc:sldChg>
      <pc:sldChg chg="new del">
        <pc:chgData name="Zi Yun Zhang (CSI INTERFUSION INC)" userId="478c303d-c753-4ec6-8d16-649478a610c9" providerId="ADAL" clId="{C98AEF26-B185-47EF-B176-5F531B934E05}" dt="2025-05-06T13:27:54.972" v="3966" actId="47"/>
        <pc:sldMkLst>
          <pc:docMk/>
          <pc:sldMk cId="1919691299" sldId="2055"/>
        </pc:sldMkLst>
      </pc:sldChg>
      <pc:sldChg chg="new del">
        <pc:chgData name="Zi Yun Zhang (CSI INTERFUSION INC)" userId="478c303d-c753-4ec6-8d16-649478a610c9" providerId="ADAL" clId="{C98AEF26-B185-47EF-B176-5F531B934E05}" dt="2025-05-06T13:27:54.993" v="3967" actId="47"/>
        <pc:sldMkLst>
          <pc:docMk/>
          <pc:sldMk cId="2165714596" sldId="2056"/>
        </pc:sldMkLst>
      </pc:sldChg>
      <pc:sldChg chg="new del">
        <pc:chgData name="Zi Yun Zhang (CSI INTERFUSION INC)" userId="478c303d-c753-4ec6-8d16-649478a610c9" providerId="ADAL" clId="{C98AEF26-B185-47EF-B176-5F531B934E05}" dt="2025-05-06T13:27:55.057" v="3968" actId="47"/>
        <pc:sldMkLst>
          <pc:docMk/>
          <pc:sldMk cId="2870475495" sldId="2057"/>
        </pc:sldMkLst>
      </pc:sldChg>
      <pc:sldChg chg="new del">
        <pc:chgData name="Zi Yun Zhang (CSI INTERFUSION INC)" userId="478c303d-c753-4ec6-8d16-649478a610c9" providerId="ADAL" clId="{C98AEF26-B185-47EF-B176-5F531B934E05}" dt="2025-05-06T13:27:55.125" v="3969" actId="47"/>
        <pc:sldMkLst>
          <pc:docMk/>
          <pc:sldMk cId="1014115470" sldId="2058"/>
        </pc:sldMkLst>
      </pc:sldChg>
      <pc:sldChg chg="new del">
        <pc:chgData name="Zi Yun Zhang (CSI INTERFUSION INC)" userId="478c303d-c753-4ec6-8d16-649478a610c9" providerId="ADAL" clId="{C98AEF26-B185-47EF-B176-5F531B934E05}" dt="2025-05-06T13:27:55.159" v="3970" actId="47"/>
        <pc:sldMkLst>
          <pc:docMk/>
          <pc:sldMk cId="2019389990" sldId="2059"/>
        </pc:sldMkLst>
      </pc:sldChg>
      <pc:sldChg chg="new del">
        <pc:chgData name="Zi Yun Zhang (CSI INTERFUSION INC)" userId="478c303d-c753-4ec6-8d16-649478a610c9" providerId="ADAL" clId="{C98AEF26-B185-47EF-B176-5F531B934E05}" dt="2025-05-06T13:27:55.188" v="3971" actId="47"/>
        <pc:sldMkLst>
          <pc:docMk/>
          <pc:sldMk cId="570662538" sldId="2060"/>
        </pc:sldMkLst>
      </pc:sldChg>
      <pc:sldChg chg="new del">
        <pc:chgData name="Zi Yun Zhang (CSI INTERFUSION INC)" userId="478c303d-c753-4ec6-8d16-649478a610c9" providerId="ADAL" clId="{C98AEF26-B185-47EF-B176-5F531B934E05}" dt="2025-05-06T13:27:55.215" v="3972" actId="47"/>
        <pc:sldMkLst>
          <pc:docMk/>
          <pc:sldMk cId="2462673860" sldId="2061"/>
        </pc:sldMkLst>
      </pc:sldChg>
      <pc:sldChg chg="new del">
        <pc:chgData name="Zi Yun Zhang (CSI INTERFUSION INC)" userId="478c303d-c753-4ec6-8d16-649478a610c9" providerId="ADAL" clId="{C98AEF26-B185-47EF-B176-5F531B934E05}" dt="2025-05-06T13:27:55.248" v="3973" actId="47"/>
        <pc:sldMkLst>
          <pc:docMk/>
          <pc:sldMk cId="2763090540" sldId="2062"/>
        </pc:sldMkLst>
      </pc:sldChg>
      <pc:sldChg chg="new del">
        <pc:chgData name="Zi Yun Zhang (CSI INTERFUSION INC)" userId="478c303d-c753-4ec6-8d16-649478a610c9" providerId="ADAL" clId="{C98AEF26-B185-47EF-B176-5F531B934E05}" dt="2025-05-06T13:27:55.294" v="3974" actId="47"/>
        <pc:sldMkLst>
          <pc:docMk/>
          <pc:sldMk cId="4221996434" sldId="2063"/>
        </pc:sldMkLst>
      </pc:sldChg>
      <pc:sldChg chg="new del">
        <pc:chgData name="Zi Yun Zhang (CSI INTERFUSION INC)" userId="478c303d-c753-4ec6-8d16-649478a610c9" providerId="ADAL" clId="{C98AEF26-B185-47EF-B176-5F531B934E05}" dt="2025-05-06T13:27:55.320" v="3975" actId="47"/>
        <pc:sldMkLst>
          <pc:docMk/>
          <pc:sldMk cId="2924436209" sldId="2064"/>
        </pc:sldMkLst>
      </pc:sldChg>
      <pc:sldChg chg="new del">
        <pc:chgData name="Zi Yun Zhang (CSI INTERFUSION INC)" userId="478c303d-c753-4ec6-8d16-649478a610c9" providerId="ADAL" clId="{C98AEF26-B185-47EF-B176-5F531B934E05}" dt="2025-05-06T13:27:55.371" v="3976" actId="47"/>
        <pc:sldMkLst>
          <pc:docMk/>
          <pc:sldMk cId="1930301197" sldId="2065"/>
        </pc:sldMkLst>
      </pc:sldChg>
      <pc:sldChg chg="new del">
        <pc:chgData name="Zi Yun Zhang (CSI INTERFUSION INC)" userId="478c303d-c753-4ec6-8d16-649478a610c9" providerId="ADAL" clId="{C98AEF26-B185-47EF-B176-5F531B934E05}" dt="2025-05-06T13:27:55.423" v="3977" actId="47"/>
        <pc:sldMkLst>
          <pc:docMk/>
          <pc:sldMk cId="4041003314" sldId="2066"/>
        </pc:sldMkLst>
      </pc:sldChg>
      <pc:sldChg chg="new del">
        <pc:chgData name="Zi Yun Zhang (CSI INTERFUSION INC)" userId="478c303d-c753-4ec6-8d16-649478a610c9" providerId="ADAL" clId="{C98AEF26-B185-47EF-B176-5F531B934E05}" dt="2025-05-06T13:27:55.452" v="3978" actId="47"/>
        <pc:sldMkLst>
          <pc:docMk/>
          <pc:sldMk cId="4074410941" sldId="2067"/>
        </pc:sldMkLst>
      </pc:sldChg>
      <pc:sldChg chg="new del">
        <pc:chgData name="Zi Yun Zhang (CSI INTERFUSION INC)" userId="478c303d-c753-4ec6-8d16-649478a610c9" providerId="ADAL" clId="{C98AEF26-B185-47EF-B176-5F531B934E05}" dt="2025-05-06T13:27:55.499" v="3979" actId="47"/>
        <pc:sldMkLst>
          <pc:docMk/>
          <pc:sldMk cId="2569055030" sldId="2068"/>
        </pc:sldMkLst>
      </pc:sldChg>
      <pc:sldChg chg="new del">
        <pc:chgData name="Zi Yun Zhang (CSI INTERFUSION INC)" userId="478c303d-c753-4ec6-8d16-649478a610c9" providerId="ADAL" clId="{C98AEF26-B185-47EF-B176-5F531B934E05}" dt="2025-05-06T13:27:55.527" v="3980" actId="47"/>
        <pc:sldMkLst>
          <pc:docMk/>
          <pc:sldMk cId="4079274712" sldId="2069"/>
        </pc:sldMkLst>
      </pc:sldChg>
      <pc:sldChg chg="new del">
        <pc:chgData name="Zi Yun Zhang (CSI INTERFUSION INC)" userId="478c303d-c753-4ec6-8d16-649478a610c9" providerId="ADAL" clId="{C98AEF26-B185-47EF-B176-5F531B934E05}" dt="2025-05-06T13:27:55.557" v="3981" actId="47"/>
        <pc:sldMkLst>
          <pc:docMk/>
          <pc:sldMk cId="4103194625" sldId="2070"/>
        </pc:sldMkLst>
      </pc:sldChg>
      <pc:sldChg chg="new del">
        <pc:chgData name="Zi Yun Zhang (CSI INTERFUSION INC)" userId="478c303d-c753-4ec6-8d16-649478a610c9" providerId="ADAL" clId="{C98AEF26-B185-47EF-B176-5F531B934E05}" dt="2025-05-06T13:27:55.618" v="3982" actId="47"/>
        <pc:sldMkLst>
          <pc:docMk/>
          <pc:sldMk cId="1883000337" sldId="2071"/>
        </pc:sldMkLst>
      </pc:sldChg>
      <pc:sldChg chg="new del">
        <pc:chgData name="Zi Yun Zhang (CSI INTERFUSION INC)" userId="478c303d-c753-4ec6-8d16-649478a610c9" providerId="ADAL" clId="{C98AEF26-B185-47EF-B176-5F531B934E05}" dt="2025-05-06T13:27:55.645" v="3983" actId="47"/>
        <pc:sldMkLst>
          <pc:docMk/>
          <pc:sldMk cId="1261531380" sldId="2072"/>
        </pc:sldMkLst>
      </pc:sldChg>
      <pc:sldChg chg="new del">
        <pc:chgData name="Zi Yun Zhang (CSI INTERFUSION INC)" userId="478c303d-c753-4ec6-8d16-649478a610c9" providerId="ADAL" clId="{C98AEF26-B185-47EF-B176-5F531B934E05}" dt="2025-05-06T13:27:55.683" v="3984" actId="47"/>
        <pc:sldMkLst>
          <pc:docMk/>
          <pc:sldMk cId="3618935647" sldId="2073"/>
        </pc:sldMkLst>
      </pc:sldChg>
      <pc:sldChg chg="new del">
        <pc:chgData name="Zi Yun Zhang (CSI INTERFUSION INC)" userId="478c303d-c753-4ec6-8d16-649478a610c9" providerId="ADAL" clId="{C98AEF26-B185-47EF-B176-5F531B934E05}" dt="2025-05-06T13:27:55.715" v="3985" actId="47"/>
        <pc:sldMkLst>
          <pc:docMk/>
          <pc:sldMk cId="3151217980" sldId="2074"/>
        </pc:sldMkLst>
      </pc:sldChg>
      <pc:sldChg chg="new del">
        <pc:chgData name="Zi Yun Zhang (CSI INTERFUSION INC)" userId="478c303d-c753-4ec6-8d16-649478a610c9" providerId="ADAL" clId="{C98AEF26-B185-47EF-B176-5F531B934E05}" dt="2025-05-06T13:27:55.746" v="3986" actId="47"/>
        <pc:sldMkLst>
          <pc:docMk/>
          <pc:sldMk cId="3981245062" sldId="2075"/>
        </pc:sldMkLst>
      </pc:sldChg>
      <pc:sldChg chg="new del">
        <pc:chgData name="Zi Yun Zhang (CSI INTERFUSION INC)" userId="478c303d-c753-4ec6-8d16-649478a610c9" providerId="ADAL" clId="{C98AEF26-B185-47EF-B176-5F531B934E05}" dt="2025-05-06T13:27:55.802" v="3987" actId="47"/>
        <pc:sldMkLst>
          <pc:docMk/>
          <pc:sldMk cId="3655030722" sldId="2076"/>
        </pc:sldMkLst>
      </pc:sldChg>
      <pc:sldChg chg="new del">
        <pc:chgData name="Zi Yun Zhang (CSI INTERFUSION INC)" userId="478c303d-c753-4ec6-8d16-649478a610c9" providerId="ADAL" clId="{C98AEF26-B185-47EF-B176-5F531B934E05}" dt="2025-05-06T13:27:55.828" v="3988" actId="47"/>
        <pc:sldMkLst>
          <pc:docMk/>
          <pc:sldMk cId="3039716832" sldId="2077"/>
        </pc:sldMkLst>
      </pc:sldChg>
      <pc:sldChg chg="new del">
        <pc:chgData name="Zi Yun Zhang (CSI INTERFUSION INC)" userId="478c303d-c753-4ec6-8d16-649478a610c9" providerId="ADAL" clId="{C98AEF26-B185-47EF-B176-5F531B934E05}" dt="2025-05-06T13:27:55.858" v="3989" actId="47"/>
        <pc:sldMkLst>
          <pc:docMk/>
          <pc:sldMk cId="2524806696" sldId="2078"/>
        </pc:sldMkLst>
      </pc:sldChg>
      <pc:sldChg chg="new del">
        <pc:chgData name="Zi Yun Zhang (CSI INTERFUSION INC)" userId="478c303d-c753-4ec6-8d16-649478a610c9" providerId="ADAL" clId="{C98AEF26-B185-47EF-B176-5F531B934E05}" dt="2025-05-06T13:27:55.899" v="3990" actId="47"/>
        <pc:sldMkLst>
          <pc:docMk/>
          <pc:sldMk cId="3144012916" sldId="2079"/>
        </pc:sldMkLst>
      </pc:sldChg>
      <pc:sldChg chg="new del">
        <pc:chgData name="Zi Yun Zhang (CSI INTERFUSION INC)" userId="478c303d-c753-4ec6-8d16-649478a610c9" providerId="ADAL" clId="{C98AEF26-B185-47EF-B176-5F531B934E05}" dt="2025-05-06T13:27:55.925" v="3991" actId="47"/>
        <pc:sldMkLst>
          <pc:docMk/>
          <pc:sldMk cId="1960369246" sldId="2080"/>
        </pc:sldMkLst>
      </pc:sldChg>
      <pc:sldChg chg="new del">
        <pc:chgData name="Zi Yun Zhang (CSI INTERFUSION INC)" userId="478c303d-c753-4ec6-8d16-649478a610c9" providerId="ADAL" clId="{C98AEF26-B185-47EF-B176-5F531B934E05}" dt="2025-05-06T13:27:55.963" v="3992" actId="47"/>
        <pc:sldMkLst>
          <pc:docMk/>
          <pc:sldMk cId="3685345015" sldId="2081"/>
        </pc:sldMkLst>
      </pc:sldChg>
      <pc:sldChg chg="new del">
        <pc:chgData name="Zi Yun Zhang (CSI INTERFUSION INC)" userId="478c303d-c753-4ec6-8d16-649478a610c9" providerId="ADAL" clId="{C98AEF26-B185-47EF-B176-5F531B934E05}" dt="2025-05-06T13:27:56" v="3993" actId="47"/>
        <pc:sldMkLst>
          <pc:docMk/>
          <pc:sldMk cId="705921073" sldId="2082"/>
        </pc:sldMkLst>
      </pc:sldChg>
      <pc:sldChg chg="new del">
        <pc:chgData name="Zi Yun Zhang (CSI INTERFUSION INC)" userId="478c303d-c753-4ec6-8d16-649478a610c9" providerId="ADAL" clId="{C98AEF26-B185-47EF-B176-5F531B934E05}" dt="2025-05-06T13:27:56.034" v="3994" actId="47"/>
        <pc:sldMkLst>
          <pc:docMk/>
          <pc:sldMk cId="1863806963" sldId="2083"/>
        </pc:sldMkLst>
      </pc:sldChg>
      <pc:sldChg chg="new del">
        <pc:chgData name="Zi Yun Zhang (CSI INTERFUSION INC)" userId="478c303d-c753-4ec6-8d16-649478a610c9" providerId="ADAL" clId="{C98AEF26-B185-47EF-B176-5F531B934E05}" dt="2025-05-06T13:27:56.068" v="3995" actId="47"/>
        <pc:sldMkLst>
          <pc:docMk/>
          <pc:sldMk cId="1163717787" sldId="2084"/>
        </pc:sldMkLst>
      </pc:sldChg>
      <pc:sldChg chg="new del">
        <pc:chgData name="Zi Yun Zhang (CSI INTERFUSION INC)" userId="478c303d-c753-4ec6-8d16-649478a610c9" providerId="ADAL" clId="{C98AEF26-B185-47EF-B176-5F531B934E05}" dt="2025-05-06T13:27:56.094" v="3996" actId="47"/>
        <pc:sldMkLst>
          <pc:docMk/>
          <pc:sldMk cId="2224174041" sldId="2085"/>
        </pc:sldMkLst>
      </pc:sldChg>
      <pc:sldChg chg="new del">
        <pc:chgData name="Zi Yun Zhang (CSI INTERFUSION INC)" userId="478c303d-c753-4ec6-8d16-649478a610c9" providerId="ADAL" clId="{C98AEF26-B185-47EF-B176-5F531B934E05}" dt="2025-05-06T13:27:56.140" v="3997" actId="47"/>
        <pc:sldMkLst>
          <pc:docMk/>
          <pc:sldMk cId="3407412766" sldId="2086"/>
        </pc:sldMkLst>
      </pc:sldChg>
      <pc:sldChg chg="new del">
        <pc:chgData name="Zi Yun Zhang (CSI INTERFUSION INC)" userId="478c303d-c753-4ec6-8d16-649478a610c9" providerId="ADAL" clId="{C98AEF26-B185-47EF-B176-5F531B934E05}" dt="2025-05-06T13:27:56.185" v="3998" actId="47"/>
        <pc:sldMkLst>
          <pc:docMk/>
          <pc:sldMk cId="2257741878" sldId="2087"/>
        </pc:sldMkLst>
      </pc:sldChg>
      <pc:sldChg chg="new del">
        <pc:chgData name="Zi Yun Zhang (CSI INTERFUSION INC)" userId="478c303d-c753-4ec6-8d16-649478a610c9" providerId="ADAL" clId="{C98AEF26-B185-47EF-B176-5F531B934E05}" dt="2025-05-06T13:27:56.215" v="3999" actId="47"/>
        <pc:sldMkLst>
          <pc:docMk/>
          <pc:sldMk cId="1033088220" sldId="2088"/>
        </pc:sldMkLst>
      </pc:sldChg>
      <pc:sldChg chg="new del">
        <pc:chgData name="Zi Yun Zhang (CSI INTERFUSION INC)" userId="478c303d-c753-4ec6-8d16-649478a610c9" providerId="ADAL" clId="{C98AEF26-B185-47EF-B176-5F531B934E05}" dt="2025-05-06T13:27:56.257" v="4000" actId="47"/>
        <pc:sldMkLst>
          <pc:docMk/>
          <pc:sldMk cId="3715440290" sldId="2089"/>
        </pc:sldMkLst>
      </pc:sldChg>
      <pc:sldChg chg="new del">
        <pc:chgData name="Zi Yun Zhang (CSI INTERFUSION INC)" userId="478c303d-c753-4ec6-8d16-649478a610c9" providerId="ADAL" clId="{C98AEF26-B185-47EF-B176-5F531B934E05}" dt="2025-05-06T13:27:56.286" v="4001" actId="47"/>
        <pc:sldMkLst>
          <pc:docMk/>
          <pc:sldMk cId="423815396" sldId="2090"/>
        </pc:sldMkLst>
      </pc:sldChg>
      <pc:sldChg chg="new del">
        <pc:chgData name="Zi Yun Zhang (CSI INTERFUSION INC)" userId="478c303d-c753-4ec6-8d16-649478a610c9" providerId="ADAL" clId="{C98AEF26-B185-47EF-B176-5F531B934E05}" dt="2025-05-06T13:27:56.310" v="4002" actId="47"/>
        <pc:sldMkLst>
          <pc:docMk/>
          <pc:sldMk cId="790471002" sldId="2091"/>
        </pc:sldMkLst>
      </pc:sldChg>
      <pc:sldChg chg="new del">
        <pc:chgData name="Zi Yun Zhang (CSI INTERFUSION INC)" userId="478c303d-c753-4ec6-8d16-649478a610c9" providerId="ADAL" clId="{C98AEF26-B185-47EF-B176-5F531B934E05}" dt="2025-05-06T13:27:56.345" v="4003" actId="47"/>
        <pc:sldMkLst>
          <pc:docMk/>
          <pc:sldMk cId="2966048074" sldId="2092"/>
        </pc:sldMkLst>
      </pc:sldChg>
      <pc:sldChg chg="new del">
        <pc:chgData name="Zi Yun Zhang (CSI INTERFUSION INC)" userId="478c303d-c753-4ec6-8d16-649478a610c9" providerId="ADAL" clId="{C98AEF26-B185-47EF-B176-5F531B934E05}" dt="2025-05-06T13:27:56.392" v="4004" actId="47"/>
        <pc:sldMkLst>
          <pc:docMk/>
          <pc:sldMk cId="3426267234" sldId="2093"/>
        </pc:sldMkLst>
      </pc:sldChg>
      <pc:sldChg chg="new del">
        <pc:chgData name="Zi Yun Zhang (CSI INTERFUSION INC)" userId="478c303d-c753-4ec6-8d16-649478a610c9" providerId="ADAL" clId="{C98AEF26-B185-47EF-B176-5F531B934E05}" dt="2025-05-06T13:27:56.415" v="4005" actId="47"/>
        <pc:sldMkLst>
          <pc:docMk/>
          <pc:sldMk cId="2687846261" sldId="2094"/>
        </pc:sldMkLst>
      </pc:sldChg>
      <pc:sldChg chg="new del">
        <pc:chgData name="Zi Yun Zhang (CSI INTERFUSION INC)" userId="478c303d-c753-4ec6-8d16-649478a610c9" providerId="ADAL" clId="{C98AEF26-B185-47EF-B176-5F531B934E05}" dt="2025-05-06T13:27:56.465" v="4006" actId="47"/>
        <pc:sldMkLst>
          <pc:docMk/>
          <pc:sldMk cId="3833901965" sldId="2095"/>
        </pc:sldMkLst>
      </pc:sldChg>
      <pc:sldChg chg="new del">
        <pc:chgData name="Zi Yun Zhang (CSI INTERFUSION INC)" userId="478c303d-c753-4ec6-8d16-649478a610c9" providerId="ADAL" clId="{C98AEF26-B185-47EF-B176-5F531B934E05}" dt="2025-05-06T13:27:56.507" v="4007" actId="47"/>
        <pc:sldMkLst>
          <pc:docMk/>
          <pc:sldMk cId="1177949619" sldId="2096"/>
        </pc:sldMkLst>
      </pc:sldChg>
      <pc:sldChg chg="new del">
        <pc:chgData name="Zi Yun Zhang (CSI INTERFUSION INC)" userId="478c303d-c753-4ec6-8d16-649478a610c9" providerId="ADAL" clId="{C98AEF26-B185-47EF-B176-5F531B934E05}" dt="2025-05-06T13:27:56.533" v="4008" actId="47"/>
        <pc:sldMkLst>
          <pc:docMk/>
          <pc:sldMk cId="2776891358" sldId="2097"/>
        </pc:sldMkLst>
      </pc:sldChg>
      <pc:sldChg chg="new del">
        <pc:chgData name="Zi Yun Zhang (CSI INTERFUSION INC)" userId="478c303d-c753-4ec6-8d16-649478a610c9" providerId="ADAL" clId="{C98AEF26-B185-47EF-B176-5F531B934E05}" dt="2025-05-06T13:27:56.568" v="4009" actId="47"/>
        <pc:sldMkLst>
          <pc:docMk/>
          <pc:sldMk cId="3663351372" sldId="2098"/>
        </pc:sldMkLst>
      </pc:sldChg>
      <pc:sldChg chg="new del">
        <pc:chgData name="Zi Yun Zhang (CSI INTERFUSION INC)" userId="478c303d-c753-4ec6-8d16-649478a610c9" providerId="ADAL" clId="{C98AEF26-B185-47EF-B176-5F531B934E05}" dt="2025-05-06T13:27:56.598" v="4010" actId="47"/>
        <pc:sldMkLst>
          <pc:docMk/>
          <pc:sldMk cId="3159801720" sldId="2099"/>
        </pc:sldMkLst>
      </pc:sldChg>
      <pc:sldChg chg="new del">
        <pc:chgData name="Zi Yun Zhang (CSI INTERFUSION INC)" userId="478c303d-c753-4ec6-8d16-649478a610c9" providerId="ADAL" clId="{C98AEF26-B185-47EF-B176-5F531B934E05}" dt="2025-05-06T13:27:56.654" v="4011" actId="47"/>
        <pc:sldMkLst>
          <pc:docMk/>
          <pc:sldMk cId="1634519554" sldId="2100"/>
        </pc:sldMkLst>
      </pc:sldChg>
      <pc:sldChg chg="new del">
        <pc:chgData name="Zi Yun Zhang (CSI INTERFUSION INC)" userId="478c303d-c753-4ec6-8d16-649478a610c9" providerId="ADAL" clId="{C98AEF26-B185-47EF-B176-5F531B934E05}" dt="2025-05-06T13:27:56.678" v="4012" actId="47"/>
        <pc:sldMkLst>
          <pc:docMk/>
          <pc:sldMk cId="1168637607" sldId="2101"/>
        </pc:sldMkLst>
      </pc:sldChg>
      <pc:sldChg chg="new del">
        <pc:chgData name="Zi Yun Zhang (CSI INTERFUSION INC)" userId="478c303d-c753-4ec6-8d16-649478a610c9" providerId="ADAL" clId="{C98AEF26-B185-47EF-B176-5F531B934E05}" dt="2025-05-06T13:27:56.711" v="4013" actId="47"/>
        <pc:sldMkLst>
          <pc:docMk/>
          <pc:sldMk cId="756485702" sldId="2102"/>
        </pc:sldMkLst>
      </pc:sldChg>
      <pc:sldChg chg="new del">
        <pc:chgData name="Zi Yun Zhang (CSI INTERFUSION INC)" userId="478c303d-c753-4ec6-8d16-649478a610c9" providerId="ADAL" clId="{C98AEF26-B185-47EF-B176-5F531B934E05}" dt="2025-05-06T13:27:56.735" v="4014" actId="47"/>
        <pc:sldMkLst>
          <pc:docMk/>
          <pc:sldMk cId="1968965706" sldId="2103"/>
        </pc:sldMkLst>
      </pc:sldChg>
      <pc:sldChg chg="new del">
        <pc:chgData name="Zi Yun Zhang (CSI INTERFUSION INC)" userId="478c303d-c753-4ec6-8d16-649478a610c9" providerId="ADAL" clId="{C98AEF26-B185-47EF-B176-5F531B934E05}" dt="2025-05-06T13:27:56.772" v="4015" actId="47"/>
        <pc:sldMkLst>
          <pc:docMk/>
          <pc:sldMk cId="3957016746" sldId="2104"/>
        </pc:sldMkLst>
      </pc:sldChg>
      <pc:sldChg chg="new del">
        <pc:chgData name="Zi Yun Zhang (CSI INTERFUSION INC)" userId="478c303d-c753-4ec6-8d16-649478a610c9" providerId="ADAL" clId="{C98AEF26-B185-47EF-B176-5F531B934E05}" dt="2025-05-06T13:27:56.816" v="4016" actId="47"/>
        <pc:sldMkLst>
          <pc:docMk/>
          <pc:sldMk cId="1468987252" sldId="2105"/>
        </pc:sldMkLst>
      </pc:sldChg>
      <pc:sldChg chg="new del">
        <pc:chgData name="Zi Yun Zhang (CSI INTERFUSION INC)" userId="478c303d-c753-4ec6-8d16-649478a610c9" providerId="ADAL" clId="{C98AEF26-B185-47EF-B176-5F531B934E05}" dt="2025-05-06T13:27:56.839" v="4017" actId="47"/>
        <pc:sldMkLst>
          <pc:docMk/>
          <pc:sldMk cId="2108240055" sldId="2106"/>
        </pc:sldMkLst>
      </pc:sldChg>
      <pc:sldChg chg="new del">
        <pc:chgData name="Zi Yun Zhang (CSI INTERFUSION INC)" userId="478c303d-c753-4ec6-8d16-649478a610c9" providerId="ADAL" clId="{C98AEF26-B185-47EF-B176-5F531B934E05}" dt="2025-05-06T13:27:56.867" v="4018" actId="47"/>
        <pc:sldMkLst>
          <pc:docMk/>
          <pc:sldMk cId="2292730540" sldId="2107"/>
        </pc:sldMkLst>
      </pc:sldChg>
      <pc:sldChg chg="new del">
        <pc:chgData name="Zi Yun Zhang (CSI INTERFUSION INC)" userId="478c303d-c753-4ec6-8d16-649478a610c9" providerId="ADAL" clId="{C98AEF26-B185-47EF-B176-5F531B934E05}" dt="2025-05-06T13:27:56.919" v="4019" actId="47"/>
        <pc:sldMkLst>
          <pc:docMk/>
          <pc:sldMk cId="2873139116" sldId="2108"/>
        </pc:sldMkLst>
      </pc:sldChg>
      <pc:sldChg chg="new del">
        <pc:chgData name="Zi Yun Zhang (CSI INTERFUSION INC)" userId="478c303d-c753-4ec6-8d16-649478a610c9" providerId="ADAL" clId="{C98AEF26-B185-47EF-B176-5F531B934E05}" dt="2025-05-06T13:27:56.943" v="4020" actId="47"/>
        <pc:sldMkLst>
          <pc:docMk/>
          <pc:sldMk cId="3358818818" sldId="2109"/>
        </pc:sldMkLst>
      </pc:sldChg>
      <pc:sldChg chg="new del">
        <pc:chgData name="Zi Yun Zhang (CSI INTERFUSION INC)" userId="478c303d-c753-4ec6-8d16-649478a610c9" providerId="ADAL" clId="{C98AEF26-B185-47EF-B176-5F531B934E05}" dt="2025-05-06T13:27:56.970" v="4021" actId="47"/>
        <pc:sldMkLst>
          <pc:docMk/>
          <pc:sldMk cId="1583689334" sldId="2110"/>
        </pc:sldMkLst>
      </pc:sldChg>
      <pc:sldChg chg="new del">
        <pc:chgData name="Zi Yun Zhang (CSI INTERFUSION INC)" userId="478c303d-c753-4ec6-8d16-649478a610c9" providerId="ADAL" clId="{C98AEF26-B185-47EF-B176-5F531B934E05}" dt="2025-05-06T13:27:56.992" v="4022" actId="47"/>
        <pc:sldMkLst>
          <pc:docMk/>
          <pc:sldMk cId="2830492121" sldId="2111"/>
        </pc:sldMkLst>
      </pc:sldChg>
      <pc:sldChg chg="new del">
        <pc:chgData name="Zi Yun Zhang (CSI INTERFUSION INC)" userId="478c303d-c753-4ec6-8d16-649478a610c9" providerId="ADAL" clId="{C98AEF26-B185-47EF-B176-5F531B934E05}" dt="2025-05-06T13:27:57.037" v="4023" actId="47"/>
        <pc:sldMkLst>
          <pc:docMk/>
          <pc:sldMk cId="2437082430" sldId="2112"/>
        </pc:sldMkLst>
      </pc:sldChg>
      <pc:sldChg chg="new del">
        <pc:chgData name="Zi Yun Zhang (CSI INTERFUSION INC)" userId="478c303d-c753-4ec6-8d16-649478a610c9" providerId="ADAL" clId="{C98AEF26-B185-47EF-B176-5F531B934E05}" dt="2025-05-06T13:27:57.071" v="4024" actId="47"/>
        <pc:sldMkLst>
          <pc:docMk/>
          <pc:sldMk cId="492739165" sldId="2113"/>
        </pc:sldMkLst>
      </pc:sldChg>
      <pc:sldChg chg="new del">
        <pc:chgData name="Zi Yun Zhang (CSI INTERFUSION INC)" userId="478c303d-c753-4ec6-8d16-649478a610c9" providerId="ADAL" clId="{C98AEF26-B185-47EF-B176-5F531B934E05}" dt="2025-05-06T13:27:57.114" v="4025" actId="47"/>
        <pc:sldMkLst>
          <pc:docMk/>
          <pc:sldMk cId="1899527982" sldId="2114"/>
        </pc:sldMkLst>
      </pc:sldChg>
      <pc:sldChg chg="new del">
        <pc:chgData name="Zi Yun Zhang (CSI INTERFUSION INC)" userId="478c303d-c753-4ec6-8d16-649478a610c9" providerId="ADAL" clId="{C98AEF26-B185-47EF-B176-5F531B934E05}" dt="2025-05-06T13:27:57.138" v="4026" actId="47"/>
        <pc:sldMkLst>
          <pc:docMk/>
          <pc:sldMk cId="3007825564" sldId="2115"/>
        </pc:sldMkLst>
      </pc:sldChg>
      <pc:sldChg chg="new del">
        <pc:chgData name="Zi Yun Zhang (CSI INTERFUSION INC)" userId="478c303d-c753-4ec6-8d16-649478a610c9" providerId="ADAL" clId="{C98AEF26-B185-47EF-B176-5F531B934E05}" dt="2025-05-06T13:27:57.177" v="4027" actId="47"/>
        <pc:sldMkLst>
          <pc:docMk/>
          <pc:sldMk cId="1816022122" sldId="2116"/>
        </pc:sldMkLst>
      </pc:sldChg>
      <pc:sldChg chg="new del">
        <pc:chgData name="Zi Yun Zhang (CSI INTERFUSION INC)" userId="478c303d-c753-4ec6-8d16-649478a610c9" providerId="ADAL" clId="{C98AEF26-B185-47EF-B176-5F531B934E05}" dt="2025-05-06T13:27:57.203" v="4028" actId="47"/>
        <pc:sldMkLst>
          <pc:docMk/>
          <pc:sldMk cId="1007053931" sldId="2117"/>
        </pc:sldMkLst>
      </pc:sldChg>
      <pc:sldChg chg="new del">
        <pc:chgData name="Zi Yun Zhang (CSI INTERFUSION INC)" userId="478c303d-c753-4ec6-8d16-649478a610c9" providerId="ADAL" clId="{C98AEF26-B185-47EF-B176-5F531B934E05}" dt="2025-05-06T13:27:57.232" v="4029" actId="47"/>
        <pc:sldMkLst>
          <pc:docMk/>
          <pc:sldMk cId="260437514" sldId="2118"/>
        </pc:sldMkLst>
      </pc:sldChg>
      <pc:sldChg chg="new del">
        <pc:chgData name="Zi Yun Zhang (CSI INTERFUSION INC)" userId="478c303d-c753-4ec6-8d16-649478a610c9" providerId="ADAL" clId="{C98AEF26-B185-47EF-B176-5F531B934E05}" dt="2025-05-06T13:27:57.280" v="4030" actId="47"/>
        <pc:sldMkLst>
          <pc:docMk/>
          <pc:sldMk cId="3835269571" sldId="2119"/>
        </pc:sldMkLst>
      </pc:sldChg>
      <pc:sldChg chg="new del">
        <pc:chgData name="Zi Yun Zhang (CSI INTERFUSION INC)" userId="478c303d-c753-4ec6-8d16-649478a610c9" providerId="ADAL" clId="{C98AEF26-B185-47EF-B176-5F531B934E05}" dt="2025-05-06T13:27:57.307" v="4031" actId="47"/>
        <pc:sldMkLst>
          <pc:docMk/>
          <pc:sldMk cId="1850863024" sldId="2120"/>
        </pc:sldMkLst>
      </pc:sldChg>
      <pc:sldChg chg="new del">
        <pc:chgData name="Zi Yun Zhang (CSI INTERFUSION INC)" userId="478c303d-c753-4ec6-8d16-649478a610c9" providerId="ADAL" clId="{C98AEF26-B185-47EF-B176-5F531B934E05}" dt="2025-05-06T13:27:57.335" v="4032" actId="47"/>
        <pc:sldMkLst>
          <pc:docMk/>
          <pc:sldMk cId="1982578967" sldId="2121"/>
        </pc:sldMkLst>
      </pc:sldChg>
      <pc:sldChg chg="new del">
        <pc:chgData name="Zi Yun Zhang (CSI INTERFUSION INC)" userId="478c303d-c753-4ec6-8d16-649478a610c9" providerId="ADAL" clId="{C98AEF26-B185-47EF-B176-5F531B934E05}" dt="2025-05-06T13:27:57.385" v="4033" actId="47"/>
        <pc:sldMkLst>
          <pc:docMk/>
          <pc:sldMk cId="2603258679" sldId="2122"/>
        </pc:sldMkLst>
      </pc:sldChg>
      <pc:sldChg chg="new del">
        <pc:chgData name="Zi Yun Zhang (CSI INTERFUSION INC)" userId="478c303d-c753-4ec6-8d16-649478a610c9" providerId="ADAL" clId="{C98AEF26-B185-47EF-B176-5F531B934E05}" dt="2025-05-06T13:27:57.409" v="4034" actId="47"/>
        <pc:sldMkLst>
          <pc:docMk/>
          <pc:sldMk cId="859565752" sldId="2123"/>
        </pc:sldMkLst>
      </pc:sldChg>
      <pc:sldChg chg="new del">
        <pc:chgData name="Zi Yun Zhang (CSI INTERFUSION INC)" userId="478c303d-c753-4ec6-8d16-649478a610c9" providerId="ADAL" clId="{C98AEF26-B185-47EF-B176-5F531B934E05}" dt="2025-05-06T13:27:57.443" v="4035" actId="47"/>
        <pc:sldMkLst>
          <pc:docMk/>
          <pc:sldMk cId="3137394860" sldId="2124"/>
        </pc:sldMkLst>
      </pc:sldChg>
      <pc:sldChg chg="new del">
        <pc:chgData name="Zi Yun Zhang (CSI INTERFUSION INC)" userId="478c303d-c753-4ec6-8d16-649478a610c9" providerId="ADAL" clId="{C98AEF26-B185-47EF-B176-5F531B934E05}" dt="2025-05-06T13:27:57.475" v="4036" actId="47"/>
        <pc:sldMkLst>
          <pc:docMk/>
          <pc:sldMk cId="4123584482" sldId="2125"/>
        </pc:sldMkLst>
      </pc:sldChg>
      <pc:sldChg chg="new del">
        <pc:chgData name="Zi Yun Zhang (CSI INTERFUSION INC)" userId="478c303d-c753-4ec6-8d16-649478a610c9" providerId="ADAL" clId="{C98AEF26-B185-47EF-B176-5F531B934E05}" dt="2025-05-06T13:27:57.506" v="4037" actId="47"/>
        <pc:sldMkLst>
          <pc:docMk/>
          <pc:sldMk cId="3889061253" sldId="2126"/>
        </pc:sldMkLst>
      </pc:sldChg>
      <pc:sldChg chg="new del">
        <pc:chgData name="Zi Yun Zhang (CSI INTERFUSION INC)" userId="478c303d-c753-4ec6-8d16-649478a610c9" providerId="ADAL" clId="{C98AEF26-B185-47EF-B176-5F531B934E05}" dt="2025-05-06T13:27:57.539" v="4038" actId="47"/>
        <pc:sldMkLst>
          <pc:docMk/>
          <pc:sldMk cId="429881236" sldId="2127"/>
        </pc:sldMkLst>
      </pc:sldChg>
      <pc:sldChg chg="new del">
        <pc:chgData name="Zi Yun Zhang (CSI INTERFUSION INC)" userId="478c303d-c753-4ec6-8d16-649478a610c9" providerId="ADAL" clId="{C98AEF26-B185-47EF-B176-5F531B934E05}" dt="2025-05-06T13:27:57.578" v="4039" actId="47"/>
        <pc:sldMkLst>
          <pc:docMk/>
          <pc:sldMk cId="1404177871" sldId="2128"/>
        </pc:sldMkLst>
      </pc:sldChg>
      <pc:sldChg chg="new del">
        <pc:chgData name="Zi Yun Zhang (CSI INTERFUSION INC)" userId="478c303d-c753-4ec6-8d16-649478a610c9" providerId="ADAL" clId="{C98AEF26-B185-47EF-B176-5F531B934E05}" dt="2025-05-06T13:27:57.602" v="4040" actId="47"/>
        <pc:sldMkLst>
          <pc:docMk/>
          <pc:sldMk cId="3038804576" sldId="2129"/>
        </pc:sldMkLst>
      </pc:sldChg>
      <pc:sldChg chg="new del">
        <pc:chgData name="Zi Yun Zhang (CSI INTERFUSION INC)" userId="478c303d-c753-4ec6-8d16-649478a610c9" providerId="ADAL" clId="{C98AEF26-B185-47EF-B176-5F531B934E05}" dt="2025-05-06T13:27:57.634" v="4041" actId="47"/>
        <pc:sldMkLst>
          <pc:docMk/>
          <pc:sldMk cId="3670556600" sldId="2130"/>
        </pc:sldMkLst>
      </pc:sldChg>
      <pc:sldChg chg="new del">
        <pc:chgData name="Zi Yun Zhang (CSI INTERFUSION INC)" userId="478c303d-c753-4ec6-8d16-649478a610c9" providerId="ADAL" clId="{C98AEF26-B185-47EF-B176-5F531B934E05}" dt="2025-05-06T13:27:57.682" v="4042" actId="47"/>
        <pc:sldMkLst>
          <pc:docMk/>
          <pc:sldMk cId="911128300" sldId="2131"/>
        </pc:sldMkLst>
      </pc:sldChg>
      <pc:sldChg chg="new del">
        <pc:chgData name="Zi Yun Zhang (CSI INTERFUSION INC)" userId="478c303d-c753-4ec6-8d16-649478a610c9" providerId="ADAL" clId="{C98AEF26-B185-47EF-B176-5F531B934E05}" dt="2025-05-06T13:27:57.720" v="4043" actId="47"/>
        <pc:sldMkLst>
          <pc:docMk/>
          <pc:sldMk cId="523261799" sldId="2132"/>
        </pc:sldMkLst>
      </pc:sldChg>
      <pc:sldChg chg="new del">
        <pc:chgData name="Zi Yun Zhang (CSI INTERFUSION INC)" userId="478c303d-c753-4ec6-8d16-649478a610c9" providerId="ADAL" clId="{C98AEF26-B185-47EF-B176-5F531B934E05}" dt="2025-05-06T13:27:57.744" v="4044" actId="47"/>
        <pc:sldMkLst>
          <pc:docMk/>
          <pc:sldMk cId="868548500" sldId="2133"/>
        </pc:sldMkLst>
      </pc:sldChg>
      <pc:sldChg chg="new del">
        <pc:chgData name="Zi Yun Zhang (CSI INTERFUSION INC)" userId="478c303d-c753-4ec6-8d16-649478a610c9" providerId="ADAL" clId="{C98AEF26-B185-47EF-B176-5F531B934E05}" dt="2025-05-06T13:27:57.782" v="4045" actId="47"/>
        <pc:sldMkLst>
          <pc:docMk/>
          <pc:sldMk cId="3561663181" sldId="2134"/>
        </pc:sldMkLst>
      </pc:sldChg>
      <pc:sldChg chg="new del">
        <pc:chgData name="Zi Yun Zhang (CSI INTERFUSION INC)" userId="478c303d-c753-4ec6-8d16-649478a610c9" providerId="ADAL" clId="{C98AEF26-B185-47EF-B176-5F531B934E05}" dt="2025-05-06T13:27:57.820" v="4046" actId="47"/>
        <pc:sldMkLst>
          <pc:docMk/>
          <pc:sldMk cId="3020623672" sldId="2135"/>
        </pc:sldMkLst>
      </pc:sldChg>
      <pc:sldChg chg="new del">
        <pc:chgData name="Zi Yun Zhang (CSI INTERFUSION INC)" userId="478c303d-c753-4ec6-8d16-649478a610c9" providerId="ADAL" clId="{C98AEF26-B185-47EF-B176-5F531B934E05}" dt="2025-05-06T13:27:57.844" v="4047" actId="47"/>
        <pc:sldMkLst>
          <pc:docMk/>
          <pc:sldMk cId="1126284453" sldId="2136"/>
        </pc:sldMkLst>
      </pc:sldChg>
      <pc:sldChg chg="new del">
        <pc:chgData name="Zi Yun Zhang (CSI INTERFUSION INC)" userId="478c303d-c753-4ec6-8d16-649478a610c9" providerId="ADAL" clId="{C98AEF26-B185-47EF-B176-5F531B934E05}" dt="2025-05-06T13:27:57.887" v="4048" actId="47"/>
        <pc:sldMkLst>
          <pc:docMk/>
          <pc:sldMk cId="4182634500" sldId="2137"/>
        </pc:sldMkLst>
      </pc:sldChg>
      <pc:sldChg chg="new del">
        <pc:chgData name="Zi Yun Zhang (CSI INTERFUSION INC)" userId="478c303d-c753-4ec6-8d16-649478a610c9" providerId="ADAL" clId="{C98AEF26-B185-47EF-B176-5F531B934E05}" dt="2025-05-06T13:27:57.917" v="4049" actId="47"/>
        <pc:sldMkLst>
          <pc:docMk/>
          <pc:sldMk cId="3268964292" sldId="2138"/>
        </pc:sldMkLst>
      </pc:sldChg>
      <pc:sldChg chg="new del">
        <pc:chgData name="Zi Yun Zhang (CSI INTERFUSION INC)" userId="478c303d-c753-4ec6-8d16-649478a610c9" providerId="ADAL" clId="{C98AEF26-B185-47EF-B176-5F531B934E05}" dt="2025-05-06T13:27:57.949" v="4050" actId="47"/>
        <pc:sldMkLst>
          <pc:docMk/>
          <pc:sldMk cId="2461856369" sldId="2139"/>
        </pc:sldMkLst>
      </pc:sldChg>
      <pc:sldChg chg="new del">
        <pc:chgData name="Zi Yun Zhang (CSI INTERFUSION INC)" userId="478c303d-c753-4ec6-8d16-649478a610c9" providerId="ADAL" clId="{C98AEF26-B185-47EF-B176-5F531B934E05}" dt="2025-05-06T13:27:58.888" v="4051" actId="47"/>
        <pc:sldMkLst>
          <pc:docMk/>
          <pc:sldMk cId="4183593888" sldId="2140"/>
        </pc:sldMkLst>
      </pc:sldChg>
      <pc:sldChg chg="new del">
        <pc:chgData name="Zi Yun Zhang (CSI INTERFUSION INC)" userId="478c303d-c753-4ec6-8d16-649478a610c9" providerId="ADAL" clId="{C98AEF26-B185-47EF-B176-5F531B934E05}" dt="2025-05-06T13:28:05.248" v="4052" actId="47"/>
        <pc:sldMkLst>
          <pc:docMk/>
          <pc:sldMk cId="4116689997" sldId="2141"/>
        </pc:sldMkLst>
      </pc:sldChg>
      <pc:sldChg chg="new del">
        <pc:chgData name="Zi Yun Zhang (CSI INTERFUSION INC)" userId="478c303d-c753-4ec6-8d16-649478a610c9" providerId="ADAL" clId="{C98AEF26-B185-47EF-B176-5F531B934E05}" dt="2025-05-06T13:28:05.482" v="4053" actId="47"/>
        <pc:sldMkLst>
          <pc:docMk/>
          <pc:sldMk cId="370459645" sldId="2142"/>
        </pc:sldMkLst>
      </pc:sldChg>
      <pc:sldChg chg="new del">
        <pc:chgData name="Zi Yun Zhang (CSI INTERFUSION INC)" userId="478c303d-c753-4ec6-8d16-649478a610c9" providerId="ADAL" clId="{C98AEF26-B185-47EF-B176-5F531B934E05}" dt="2025-05-06T13:28:05.944" v="4054" actId="47"/>
        <pc:sldMkLst>
          <pc:docMk/>
          <pc:sldMk cId="1041145601" sldId="2143"/>
        </pc:sldMkLst>
      </pc:sldChg>
      <pc:sldChg chg="new del">
        <pc:chgData name="Zi Yun Zhang (CSI INTERFUSION INC)" userId="478c303d-c753-4ec6-8d16-649478a610c9" providerId="ADAL" clId="{C98AEF26-B185-47EF-B176-5F531B934E05}" dt="2025-05-06T13:28:06.318" v="4055" actId="47"/>
        <pc:sldMkLst>
          <pc:docMk/>
          <pc:sldMk cId="1568445242" sldId="2144"/>
        </pc:sldMkLst>
      </pc:sldChg>
      <pc:sldChg chg="new del">
        <pc:chgData name="Zi Yun Zhang (CSI INTERFUSION INC)" userId="478c303d-c753-4ec6-8d16-649478a610c9" providerId="ADAL" clId="{C98AEF26-B185-47EF-B176-5F531B934E05}" dt="2025-05-06T13:28:06.596" v="4056" actId="47"/>
        <pc:sldMkLst>
          <pc:docMk/>
          <pc:sldMk cId="3055387846" sldId="2145"/>
        </pc:sldMkLst>
      </pc:sldChg>
      <pc:sldChg chg="new del">
        <pc:chgData name="Zi Yun Zhang (CSI INTERFUSION INC)" userId="478c303d-c753-4ec6-8d16-649478a610c9" providerId="ADAL" clId="{C98AEF26-B185-47EF-B176-5F531B934E05}" dt="2025-05-06T13:28:07.109" v="4057" actId="47"/>
        <pc:sldMkLst>
          <pc:docMk/>
          <pc:sldMk cId="3599141868" sldId="2146"/>
        </pc:sldMkLst>
      </pc:sldChg>
      <pc:sldChg chg="new del">
        <pc:chgData name="Zi Yun Zhang (CSI INTERFUSION INC)" userId="478c303d-c753-4ec6-8d16-649478a610c9" providerId="ADAL" clId="{C98AEF26-B185-47EF-B176-5F531B934E05}" dt="2025-05-06T13:28:07.138" v="4058" actId="47"/>
        <pc:sldMkLst>
          <pc:docMk/>
          <pc:sldMk cId="3396007472" sldId="2147"/>
        </pc:sldMkLst>
      </pc:sldChg>
      <pc:sldChg chg="new del">
        <pc:chgData name="Zi Yun Zhang (CSI INTERFUSION INC)" userId="478c303d-c753-4ec6-8d16-649478a610c9" providerId="ADAL" clId="{C98AEF26-B185-47EF-B176-5F531B934E05}" dt="2025-05-06T13:28:07.174" v="4059" actId="47"/>
        <pc:sldMkLst>
          <pc:docMk/>
          <pc:sldMk cId="1533993406" sldId="2148"/>
        </pc:sldMkLst>
      </pc:sldChg>
      <pc:sldChg chg="new del">
        <pc:chgData name="Zi Yun Zhang (CSI INTERFUSION INC)" userId="478c303d-c753-4ec6-8d16-649478a610c9" providerId="ADAL" clId="{C98AEF26-B185-47EF-B176-5F531B934E05}" dt="2025-05-06T13:28:07.199" v="4060" actId="47"/>
        <pc:sldMkLst>
          <pc:docMk/>
          <pc:sldMk cId="3964645259" sldId="2149"/>
        </pc:sldMkLst>
      </pc:sldChg>
      <pc:sldChg chg="new del">
        <pc:chgData name="Zi Yun Zhang (CSI INTERFUSION INC)" userId="478c303d-c753-4ec6-8d16-649478a610c9" providerId="ADAL" clId="{C98AEF26-B185-47EF-B176-5F531B934E05}" dt="2025-05-06T13:28:07.215" v="4061" actId="47"/>
        <pc:sldMkLst>
          <pc:docMk/>
          <pc:sldMk cId="923937430" sldId="2150"/>
        </pc:sldMkLst>
      </pc:sldChg>
      <pc:sldChg chg="new del">
        <pc:chgData name="Zi Yun Zhang (CSI INTERFUSION INC)" userId="478c303d-c753-4ec6-8d16-649478a610c9" providerId="ADAL" clId="{C98AEF26-B185-47EF-B176-5F531B934E05}" dt="2025-05-06T13:28:07.246" v="4062" actId="47"/>
        <pc:sldMkLst>
          <pc:docMk/>
          <pc:sldMk cId="568219125" sldId="2151"/>
        </pc:sldMkLst>
      </pc:sldChg>
      <pc:sldChg chg="new del">
        <pc:chgData name="Zi Yun Zhang (CSI INTERFUSION INC)" userId="478c303d-c753-4ec6-8d16-649478a610c9" providerId="ADAL" clId="{C98AEF26-B185-47EF-B176-5F531B934E05}" dt="2025-05-06T13:28:07.292" v="4063" actId="47"/>
        <pc:sldMkLst>
          <pc:docMk/>
          <pc:sldMk cId="3670370902" sldId="2152"/>
        </pc:sldMkLst>
      </pc:sldChg>
      <pc:sldChg chg="new del">
        <pc:chgData name="Zi Yun Zhang (CSI INTERFUSION INC)" userId="478c303d-c753-4ec6-8d16-649478a610c9" providerId="ADAL" clId="{C98AEF26-B185-47EF-B176-5F531B934E05}" dt="2025-05-06T13:28:07.325" v="4064" actId="47"/>
        <pc:sldMkLst>
          <pc:docMk/>
          <pc:sldMk cId="2899680662" sldId="2153"/>
        </pc:sldMkLst>
      </pc:sldChg>
      <pc:sldChg chg="new del">
        <pc:chgData name="Zi Yun Zhang (CSI INTERFUSION INC)" userId="478c303d-c753-4ec6-8d16-649478a610c9" providerId="ADAL" clId="{C98AEF26-B185-47EF-B176-5F531B934E05}" dt="2025-05-06T13:28:07.348" v="4065" actId="47"/>
        <pc:sldMkLst>
          <pc:docMk/>
          <pc:sldMk cId="3900020799" sldId="2154"/>
        </pc:sldMkLst>
      </pc:sldChg>
      <pc:sldChg chg="new del">
        <pc:chgData name="Zi Yun Zhang (CSI INTERFUSION INC)" userId="478c303d-c753-4ec6-8d16-649478a610c9" providerId="ADAL" clId="{C98AEF26-B185-47EF-B176-5F531B934E05}" dt="2025-05-06T13:28:07.382" v="4066" actId="47"/>
        <pc:sldMkLst>
          <pc:docMk/>
          <pc:sldMk cId="4218118849" sldId="2155"/>
        </pc:sldMkLst>
      </pc:sldChg>
      <pc:sldChg chg="new del">
        <pc:chgData name="Zi Yun Zhang (CSI INTERFUSION INC)" userId="478c303d-c753-4ec6-8d16-649478a610c9" providerId="ADAL" clId="{C98AEF26-B185-47EF-B176-5F531B934E05}" dt="2025-05-06T13:28:07.411" v="4067" actId="47"/>
        <pc:sldMkLst>
          <pc:docMk/>
          <pc:sldMk cId="3083287028" sldId="2156"/>
        </pc:sldMkLst>
      </pc:sldChg>
      <pc:sldChg chg="new del">
        <pc:chgData name="Zi Yun Zhang (CSI INTERFUSION INC)" userId="478c303d-c753-4ec6-8d16-649478a610c9" providerId="ADAL" clId="{C98AEF26-B185-47EF-B176-5F531B934E05}" dt="2025-05-06T13:28:07.433" v="4068" actId="47"/>
        <pc:sldMkLst>
          <pc:docMk/>
          <pc:sldMk cId="1237853027" sldId="2157"/>
        </pc:sldMkLst>
      </pc:sldChg>
      <pc:sldChg chg="new del">
        <pc:chgData name="Zi Yun Zhang (CSI INTERFUSION INC)" userId="478c303d-c753-4ec6-8d16-649478a610c9" providerId="ADAL" clId="{C98AEF26-B185-47EF-B176-5F531B934E05}" dt="2025-05-06T13:28:07.463" v="4069" actId="47"/>
        <pc:sldMkLst>
          <pc:docMk/>
          <pc:sldMk cId="2763180838" sldId="2158"/>
        </pc:sldMkLst>
      </pc:sldChg>
      <pc:sldChg chg="new del">
        <pc:chgData name="Zi Yun Zhang (CSI INTERFUSION INC)" userId="478c303d-c753-4ec6-8d16-649478a610c9" providerId="ADAL" clId="{C98AEF26-B185-47EF-B176-5F531B934E05}" dt="2025-05-06T13:28:07.494" v="4070" actId="47"/>
        <pc:sldMkLst>
          <pc:docMk/>
          <pc:sldMk cId="3087764247" sldId="2159"/>
        </pc:sldMkLst>
      </pc:sldChg>
      <pc:sldChg chg="new del">
        <pc:chgData name="Zi Yun Zhang (CSI INTERFUSION INC)" userId="478c303d-c753-4ec6-8d16-649478a610c9" providerId="ADAL" clId="{C98AEF26-B185-47EF-B176-5F531B934E05}" dt="2025-05-06T13:28:07.524" v="4071" actId="47"/>
        <pc:sldMkLst>
          <pc:docMk/>
          <pc:sldMk cId="3334054180" sldId="2160"/>
        </pc:sldMkLst>
      </pc:sldChg>
      <pc:sldChg chg="new del">
        <pc:chgData name="Zi Yun Zhang (CSI INTERFUSION INC)" userId="478c303d-c753-4ec6-8d16-649478a610c9" providerId="ADAL" clId="{C98AEF26-B185-47EF-B176-5F531B934E05}" dt="2025-05-06T13:28:07.572" v="4072" actId="47"/>
        <pc:sldMkLst>
          <pc:docMk/>
          <pc:sldMk cId="1494698618" sldId="2161"/>
        </pc:sldMkLst>
      </pc:sldChg>
      <pc:sldChg chg="new del">
        <pc:chgData name="Zi Yun Zhang (CSI INTERFUSION INC)" userId="478c303d-c753-4ec6-8d16-649478a610c9" providerId="ADAL" clId="{C98AEF26-B185-47EF-B176-5F531B934E05}" dt="2025-05-06T13:28:07.614" v="4073" actId="47"/>
        <pc:sldMkLst>
          <pc:docMk/>
          <pc:sldMk cId="2419913184" sldId="2162"/>
        </pc:sldMkLst>
      </pc:sldChg>
      <pc:sldChg chg="new del">
        <pc:chgData name="Zi Yun Zhang (CSI INTERFUSION INC)" userId="478c303d-c753-4ec6-8d16-649478a610c9" providerId="ADAL" clId="{C98AEF26-B185-47EF-B176-5F531B934E05}" dt="2025-05-06T13:28:07.646" v="4074" actId="47"/>
        <pc:sldMkLst>
          <pc:docMk/>
          <pc:sldMk cId="962248617" sldId="2163"/>
        </pc:sldMkLst>
      </pc:sldChg>
      <pc:sldChg chg="new del">
        <pc:chgData name="Zi Yun Zhang (CSI INTERFUSION INC)" userId="478c303d-c753-4ec6-8d16-649478a610c9" providerId="ADAL" clId="{C98AEF26-B185-47EF-B176-5F531B934E05}" dt="2025-05-06T13:28:07.670" v="4075" actId="47"/>
        <pc:sldMkLst>
          <pc:docMk/>
          <pc:sldMk cId="2391611607" sldId="2164"/>
        </pc:sldMkLst>
      </pc:sldChg>
      <pc:sldChg chg="new del">
        <pc:chgData name="Zi Yun Zhang (CSI INTERFUSION INC)" userId="478c303d-c753-4ec6-8d16-649478a610c9" providerId="ADAL" clId="{C98AEF26-B185-47EF-B176-5F531B934E05}" dt="2025-05-06T13:28:07.697" v="4076" actId="47"/>
        <pc:sldMkLst>
          <pc:docMk/>
          <pc:sldMk cId="148640131" sldId="2165"/>
        </pc:sldMkLst>
      </pc:sldChg>
      <pc:sldChg chg="new del">
        <pc:chgData name="Zi Yun Zhang (CSI INTERFUSION INC)" userId="478c303d-c753-4ec6-8d16-649478a610c9" providerId="ADAL" clId="{C98AEF26-B185-47EF-B176-5F531B934E05}" dt="2025-05-06T13:28:07.719" v="4077" actId="47"/>
        <pc:sldMkLst>
          <pc:docMk/>
          <pc:sldMk cId="34825044" sldId="2166"/>
        </pc:sldMkLst>
      </pc:sldChg>
      <pc:sldChg chg="new del">
        <pc:chgData name="Zi Yun Zhang (CSI INTERFUSION INC)" userId="478c303d-c753-4ec6-8d16-649478a610c9" providerId="ADAL" clId="{C98AEF26-B185-47EF-B176-5F531B934E05}" dt="2025-05-06T13:28:07.746" v="4078" actId="47"/>
        <pc:sldMkLst>
          <pc:docMk/>
          <pc:sldMk cId="3047888030" sldId="2167"/>
        </pc:sldMkLst>
      </pc:sldChg>
      <pc:sldChg chg="new del">
        <pc:chgData name="Zi Yun Zhang (CSI INTERFUSION INC)" userId="478c303d-c753-4ec6-8d16-649478a610c9" providerId="ADAL" clId="{C98AEF26-B185-47EF-B176-5F531B934E05}" dt="2025-05-06T13:28:07.778" v="4079" actId="47"/>
        <pc:sldMkLst>
          <pc:docMk/>
          <pc:sldMk cId="4021848696" sldId="2168"/>
        </pc:sldMkLst>
      </pc:sldChg>
      <pc:sldChg chg="new del">
        <pc:chgData name="Zi Yun Zhang (CSI INTERFUSION INC)" userId="478c303d-c753-4ec6-8d16-649478a610c9" providerId="ADAL" clId="{C98AEF26-B185-47EF-B176-5F531B934E05}" dt="2025-05-06T13:28:07.812" v="4080" actId="47"/>
        <pc:sldMkLst>
          <pc:docMk/>
          <pc:sldMk cId="4160814485" sldId="2169"/>
        </pc:sldMkLst>
      </pc:sldChg>
      <pc:sldChg chg="new del">
        <pc:chgData name="Zi Yun Zhang (CSI INTERFUSION INC)" userId="478c303d-c753-4ec6-8d16-649478a610c9" providerId="ADAL" clId="{C98AEF26-B185-47EF-B176-5F531B934E05}" dt="2025-05-06T13:28:07.836" v="4081" actId="47"/>
        <pc:sldMkLst>
          <pc:docMk/>
          <pc:sldMk cId="781167789" sldId="2170"/>
        </pc:sldMkLst>
      </pc:sldChg>
      <pc:sldChg chg="new del">
        <pc:chgData name="Zi Yun Zhang (CSI INTERFUSION INC)" userId="478c303d-c753-4ec6-8d16-649478a610c9" providerId="ADAL" clId="{C98AEF26-B185-47EF-B176-5F531B934E05}" dt="2025-05-06T13:28:07.881" v="4082" actId="47"/>
        <pc:sldMkLst>
          <pc:docMk/>
          <pc:sldMk cId="56421447" sldId="2171"/>
        </pc:sldMkLst>
      </pc:sldChg>
      <pc:sldChg chg="new del">
        <pc:chgData name="Zi Yun Zhang (CSI INTERFUSION INC)" userId="478c303d-c753-4ec6-8d16-649478a610c9" providerId="ADAL" clId="{C98AEF26-B185-47EF-B176-5F531B934E05}" dt="2025-05-06T13:28:07.913" v="4083" actId="47"/>
        <pc:sldMkLst>
          <pc:docMk/>
          <pc:sldMk cId="2119303123" sldId="2172"/>
        </pc:sldMkLst>
      </pc:sldChg>
      <pc:sldChg chg="new del">
        <pc:chgData name="Zi Yun Zhang (CSI INTERFUSION INC)" userId="478c303d-c753-4ec6-8d16-649478a610c9" providerId="ADAL" clId="{C98AEF26-B185-47EF-B176-5F531B934E05}" dt="2025-05-06T13:28:07.946" v="4084" actId="47"/>
        <pc:sldMkLst>
          <pc:docMk/>
          <pc:sldMk cId="158369026" sldId="2173"/>
        </pc:sldMkLst>
      </pc:sldChg>
      <pc:sldChg chg="new del">
        <pc:chgData name="Zi Yun Zhang (CSI INTERFUSION INC)" userId="478c303d-c753-4ec6-8d16-649478a610c9" providerId="ADAL" clId="{C98AEF26-B185-47EF-B176-5F531B934E05}" dt="2025-05-06T13:28:07.979" v="4085" actId="47"/>
        <pc:sldMkLst>
          <pc:docMk/>
          <pc:sldMk cId="1087677258" sldId="2174"/>
        </pc:sldMkLst>
      </pc:sldChg>
      <pc:sldChg chg="new del">
        <pc:chgData name="Zi Yun Zhang (CSI INTERFUSION INC)" userId="478c303d-c753-4ec6-8d16-649478a610c9" providerId="ADAL" clId="{C98AEF26-B185-47EF-B176-5F531B934E05}" dt="2025-05-06T13:28:08.003" v="4086" actId="47"/>
        <pc:sldMkLst>
          <pc:docMk/>
          <pc:sldMk cId="3678787339" sldId="2175"/>
        </pc:sldMkLst>
      </pc:sldChg>
      <pc:sldChg chg="new del">
        <pc:chgData name="Zi Yun Zhang (CSI INTERFUSION INC)" userId="478c303d-c753-4ec6-8d16-649478a610c9" providerId="ADAL" clId="{C98AEF26-B185-47EF-B176-5F531B934E05}" dt="2025-05-06T13:28:08.122" v="4087" actId="47"/>
        <pc:sldMkLst>
          <pc:docMk/>
          <pc:sldMk cId="4086823567" sldId="2176"/>
        </pc:sldMkLst>
      </pc:sldChg>
      <pc:sldChg chg="new del">
        <pc:chgData name="Zi Yun Zhang (CSI INTERFUSION INC)" userId="478c303d-c753-4ec6-8d16-649478a610c9" providerId="ADAL" clId="{C98AEF26-B185-47EF-B176-5F531B934E05}" dt="2025-05-06T13:28:08.163" v="4088" actId="47"/>
        <pc:sldMkLst>
          <pc:docMk/>
          <pc:sldMk cId="423180962" sldId="2177"/>
        </pc:sldMkLst>
      </pc:sldChg>
      <pc:sldChg chg="new del">
        <pc:chgData name="Zi Yun Zhang (CSI INTERFUSION INC)" userId="478c303d-c753-4ec6-8d16-649478a610c9" providerId="ADAL" clId="{C98AEF26-B185-47EF-B176-5F531B934E05}" dt="2025-05-06T13:28:08.208" v="4089" actId="47"/>
        <pc:sldMkLst>
          <pc:docMk/>
          <pc:sldMk cId="3019249249" sldId="2178"/>
        </pc:sldMkLst>
      </pc:sldChg>
      <pc:sldChg chg="new del">
        <pc:chgData name="Zi Yun Zhang (CSI INTERFUSION INC)" userId="478c303d-c753-4ec6-8d16-649478a610c9" providerId="ADAL" clId="{C98AEF26-B185-47EF-B176-5F531B934E05}" dt="2025-05-06T13:28:08.232" v="4090" actId="47"/>
        <pc:sldMkLst>
          <pc:docMk/>
          <pc:sldMk cId="181693087" sldId="2179"/>
        </pc:sldMkLst>
      </pc:sldChg>
      <pc:sldChg chg="new del">
        <pc:chgData name="Zi Yun Zhang (CSI INTERFUSION INC)" userId="478c303d-c753-4ec6-8d16-649478a610c9" providerId="ADAL" clId="{C98AEF26-B185-47EF-B176-5F531B934E05}" dt="2025-05-06T13:28:08.258" v="4091" actId="47"/>
        <pc:sldMkLst>
          <pc:docMk/>
          <pc:sldMk cId="1310218616" sldId="2180"/>
        </pc:sldMkLst>
      </pc:sldChg>
      <pc:sldChg chg="new del">
        <pc:chgData name="Zi Yun Zhang (CSI INTERFUSION INC)" userId="478c303d-c753-4ec6-8d16-649478a610c9" providerId="ADAL" clId="{C98AEF26-B185-47EF-B176-5F531B934E05}" dt="2025-05-06T13:28:08.294" v="4092" actId="47"/>
        <pc:sldMkLst>
          <pc:docMk/>
          <pc:sldMk cId="2013918637" sldId="2181"/>
        </pc:sldMkLst>
      </pc:sldChg>
      <pc:sldChg chg="new del">
        <pc:chgData name="Zi Yun Zhang (CSI INTERFUSION INC)" userId="478c303d-c753-4ec6-8d16-649478a610c9" providerId="ADAL" clId="{C98AEF26-B185-47EF-B176-5F531B934E05}" dt="2025-05-06T13:28:08.316" v="4093" actId="47"/>
        <pc:sldMkLst>
          <pc:docMk/>
          <pc:sldMk cId="1428206191" sldId="2182"/>
        </pc:sldMkLst>
      </pc:sldChg>
      <pc:sldChg chg="new del">
        <pc:chgData name="Zi Yun Zhang (CSI INTERFUSION INC)" userId="478c303d-c753-4ec6-8d16-649478a610c9" providerId="ADAL" clId="{C98AEF26-B185-47EF-B176-5F531B934E05}" dt="2025-05-06T13:28:08.343" v="4094" actId="47"/>
        <pc:sldMkLst>
          <pc:docMk/>
          <pc:sldMk cId="2805936489" sldId="2183"/>
        </pc:sldMkLst>
      </pc:sldChg>
      <pc:sldChg chg="new del">
        <pc:chgData name="Zi Yun Zhang (CSI INTERFUSION INC)" userId="478c303d-c753-4ec6-8d16-649478a610c9" providerId="ADAL" clId="{C98AEF26-B185-47EF-B176-5F531B934E05}" dt="2025-05-06T13:28:08.375" v="4095" actId="47"/>
        <pc:sldMkLst>
          <pc:docMk/>
          <pc:sldMk cId="3165741791" sldId="2184"/>
        </pc:sldMkLst>
      </pc:sldChg>
      <pc:sldChg chg="new del">
        <pc:chgData name="Zi Yun Zhang (CSI INTERFUSION INC)" userId="478c303d-c753-4ec6-8d16-649478a610c9" providerId="ADAL" clId="{C98AEF26-B185-47EF-B176-5F531B934E05}" dt="2025-05-06T13:28:08.400" v="4096" actId="47"/>
        <pc:sldMkLst>
          <pc:docMk/>
          <pc:sldMk cId="476587905" sldId="2185"/>
        </pc:sldMkLst>
      </pc:sldChg>
      <pc:sldChg chg="new del">
        <pc:chgData name="Zi Yun Zhang (CSI INTERFUSION INC)" userId="478c303d-c753-4ec6-8d16-649478a610c9" providerId="ADAL" clId="{C98AEF26-B185-47EF-B176-5F531B934E05}" dt="2025-05-06T13:28:08.435" v="4097" actId="47"/>
        <pc:sldMkLst>
          <pc:docMk/>
          <pc:sldMk cId="2188627732" sldId="2186"/>
        </pc:sldMkLst>
      </pc:sldChg>
      <pc:sldChg chg="new del">
        <pc:chgData name="Zi Yun Zhang (CSI INTERFUSION INC)" userId="478c303d-c753-4ec6-8d16-649478a610c9" providerId="ADAL" clId="{C98AEF26-B185-47EF-B176-5F531B934E05}" dt="2025-05-06T13:28:08.461" v="4098" actId="47"/>
        <pc:sldMkLst>
          <pc:docMk/>
          <pc:sldMk cId="657502743" sldId="2187"/>
        </pc:sldMkLst>
      </pc:sldChg>
      <pc:sldChg chg="new del">
        <pc:chgData name="Zi Yun Zhang (CSI INTERFUSION INC)" userId="478c303d-c753-4ec6-8d16-649478a610c9" providerId="ADAL" clId="{C98AEF26-B185-47EF-B176-5F531B934E05}" dt="2025-05-06T13:28:08.493" v="4099" actId="47"/>
        <pc:sldMkLst>
          <pc:docMk/>
          <pc:sldMk cId="875847937" sldId="2188"/>
        </pc:sldMkLst>
      </pc:sldChg>
      <pc:sldChg chg="new del">
        <pc:chgData name="Zi Yun Zhang (CSI INTERFUSION INC)" userId="478c303d-c753-4ec6-8d16-649478a610c9" providerId="ADAL" clId="{C98AEF26-B185-47EF-B176-5F531B934E05}" dt="2025-05-06T13:28:08.526" v="4100" actId="47"/>
        <pc:sldMkLst>
          <pc:docMk/>
          <pc:sldMk cId="1869076191" sldId="2189"/>
        </pc:sldMkLst>
      </pc:sldChg>
      <pc:sldChg chg="new del">
        <pc:chgData name="Zi Yun Zhang (CSI INTERFUSION INC)" userId="478c303d-c753-4ec6-8d16-649478a610c9" providerId="ADAL" clId="{C98AEF26-B185-47EF-B176-5F531B934E05}" dt="2025-05-06T13:28:08.551" v="4101" actId="47"/>
        <pc:sldMkLst>
          <pc:docMk/>
          <pc:sldMk cId="385026001" sldId="2190"/>
        </pc:sldMkLst>
      </pc:sldChg>
      <pc:sldChg chg="new del">
        <pc:chgData name="Zi Yun Zhang (CSI INTERFUSION INC)" userId="478c303d-c753-4ec6-8d16-649478a610c9" providerId="ADAL" clId="{C98AEF26-B185-47EF-B176-5F531B934E05}" dt="2025-05-06T13:28:08.592" v="4102" actId="47"/>
        <pc:sldMkLst>
          <pc:docMk/>
          <pc:sldMk cId="3659207984" sldId="2191"/>
        </pc:sldMkLst>
      </pc:sldChg>
      <pc:sldChg chg="new del">
        <pc:chgData name="Zi Yun Zhang (CSI INTERFUSION INC)" userId="478c303d-c753-4ec6-8d16-649478a610c9" providerId="ADAL" clId="{C98AEF26-B185-47EF-B176-5F531B934E05}" dt="2025-05-06T13:28:08.617" v="4103" actId="47"/>
        <pc:sldMkLst>
          <pc:docMk/>
          <pc:sldMk cId="2702313265" sldId="2192"/>
        </pc:sldMkLst>
      </pc:sldChg>
      <pc:sldChg chg="new del">
        <pc:chgData name="Zi Yun Zhang (CSI INTERFUSION INC)" userId="478c303d-c753-4ec6-8d16-649478a610c9" providerId="ADAL" clId="{C98AEF26-B185-47EF-B176-5F531B934E05}" dt="2025-05-06T13:28:08.653" v="4104" actId="47"/>
        <pc:sldMkLst>
          <pc:docMk/>
          <pc:sldMk cId="35170768" sldId="2193"/>
        </pc:sldMkLst>
      </pc:sldChg>
      <pc:sldChg chg="new del">
        <pc:chgData name="Zi Yun Zhang (CSI INTERFUSION INC)" userId="478c303d-c753-4ec6-8d16-649478a610c9" providerId="ADAL" clId="{C98AEF26-B185-47EF-B176-5F531B934E05}" dt="2025-05-06T13:28:08.686" v="4105" actId="47"/>
        <pc:sldMkLst>
          <pc:docMk/>
          <pc:sldMk cId="839722034" sldId="2194"/>
        </pc:sldMkLst>
      </pc:sldChg>
      <pc:sldChg chg="new del">
        <pc:chgData name="Zi Yun Zhang (CSI INTERFUSION INC)" userId="478c303d-c753-4ec6-8d16-649478a610c9" providerId="ADAL" clId="{C98AEF26-B185-47EF-B176-5F531B934E05}" dt="2025-05-06T13:28:08.711" v="4106" actId="47"/>
        <pc:sldMkLst>
          <pc:docMk/>
          <pc:sldMk cId="3403133215" sldId="2195"/>
        </pc:sldMkLst>
      </pc:sldChg>
      <pc:sldChg chg="new del">
        <pc:chgData name="Zi Yun Zhang (CSI INTERFUSION INC)" userId="478c303d-c753-4ec6-8d16-649478a610c9" providerId="ADAL" clId="{C98AEF26-B185-47EF-B176-5F531B934E05}" dt="2025-05-06T13:28:08.745" v="4107" actId="47"/>
        <pc:sldMkLst>
          <pc:docMk/>
          <pc:sldMk cId="1281862465" sldId="2196"/>
        </pc:sldMkLst>
      </pc:sldChg>
      <pc:sldChg chg="new del">
        <pc:chgData name="Zi Yun Zhang (CSI INTERFUSION INC)" userId="478c303d-c753-4ec6-8d16-649478a610c9" providerId="ADAL" clId="{C98AEF26-B185-47EF-B176-5F531B934E05}" dt="2025-05-06T13:28:08.778" v="4108" actId="47"/>
        <pc:sldMkLst>
          <pc:docMk/>
          <pc:sldMk cId="2830873017" sldId="2197"/>
        </pc:sldMkLst>
      </pc:sldChg>
      <pc:sldChg chg="new del">
        <pc:chgData name="Zi Yun Zhang (CSI INTERFUSION INC)" userId="478c303d-c753-4ec6-8d16-649478a610c9" providerId="ADAL" clId="{C98AEF26-B185-47EF-B176-5F531B934E05}" dt="2025-05-06T13:28:08.812" v="4109" actId="47"/>
        <pc:sldMkLst>
          <pc:docMk/>
          <pc:sldMk cId="1875209726" sldId="2198"/>
        </pc:sldMkLst>
      </pc:sldChg>
      <pc:sldChg chg="new del">
        <pc:chgData name="Zi Yun Zhang (CSI INTERFUSION INC)" userId="478c303d-c753-4ec6-8d16-649478a610c9" providerId="ADAL" clId="{C98AEF26-B185-47EF-B176-5F531B934E05}" dt="2025-05-06T13:28:08.847" v="4110" actId="47"/>
        <pc:sldMkLst>
          <pc:docMk/>
          <pc:sldMk cId="2098882265" sldId="2199"/>
        </pc:sldMkLst>
      </pc:sldChg>
      <pc:sldChg chg="new del">
        <pc:chgData name="Zi Yun Zhang (CSI INTERFUSION INC)" userId="478c303d-c753-4ec6-8d16-649478a610c9" providerId="ADAL" clId="{C98AEF26-B185-47EF-B176-5F531B934E05}" dt="2025-05-06T13:28:08.871" v="4111" actId="47"/>
        <pc:sldMkLst>
          <pc:docMk/>
          <pc:sldMk cId="3299444628" sldId="2200"/>
        </pc:sldMkLst>
      </pc:sldChg>
      <pc:sldChg chg="new del">
        <pc:chgData name="Zi Yun Zhang (CSI INTERFUSION INC)" userId="478c303d-c753-4ec6-8d16-649478a610c9" providerId="ADAL" clId="{C98AEF26-B185-47EF-B176-5F531B934E05}" dt="2025-05-06T13:28:08.897" v="4112" actId="47"/>
        <pc:sldMkLst>
          <pc:docMk/>
          <pc:sldMk cId="2800612087" sldId="2201"/>
        </pc:sldMkLst>
      </pc:sldChg>
      <pc:sldChg chg="new del">
        <pc:chgData name="Zi Yun Zhang (CSI INTERFUSION INC)" userId="478c303d-c753-4ec6-8d16-649478a610c9" providerId="ADAL" clId="{C98AEF26-B185-47EF-B176-5F531B934E05}" dt="2025-05-06T13:28:08.940" v="4113" actId="47"/>
        <pc:sldMkLst>
          <pc:docMk/>
          <pc:sldMk cId="1916021790" sldId="2202"/>
        </pc:sldMkLst>
      </pc:sldChg>
      <pc:sldChg chg="new del">
        <pc:chgData name="Zi Yun Zhang (CSI INTERFUSION INC)" userId="478c303d-c753-4ec6-8d16-649478a610c9" providerId="ADAL" clId="{C98AEF26-B185-47EF-B176-5F531B934E05}" dt="2025-05-06T13:28:08.965" v="4114" actId="47"/>
        <pc:sldMkLst>
          <pc:docMk/>
          <pc:sldMk cId="1378865508" sldId="2203"/>
        </pc:sldMkLst>
      </pc:sldChg>
      <pc:sldChg chg="new del">
        <pc:chgData name="Zi Yun Zhang (CSI INTERFUSION INC)" userId="478c303d-c753-4ec6-8d16-649478a610c9" providerId="ADAL" clId="{C98AEF26-B185-47EF-B176-5F531B934E05}" dt="2025-05-06T13:28:08.991" v="4115" actId="47"/>
        <pc:sldMkLst>
          <pc:docMk/>
          <pc:sldMk cId="1910978577" sldId="2204"/>
        </pc:sldMkLst>
      </pc:sldChg>
      <pc:sldChg chg="new del">
        <pc:chgData name="Zi Yun Zhang (CSI INTERFUSION INC)" userId="478c303d-c753-4ec6-8d16-649478a610c9" providerId="ADAL" clId="{C98AEF26-B185-47EF-B176-5F531B934E05}" dt="2025-05-06T13:28:09.029" v="4116" actId="47"/>
        <pc:sldMkLst>
          <pc:docMk/>
          <pc:sldMk cId="2967791280" sldId="2205"/>
        </pc:sldMkLst>
      </pc:sldChg>
      <pc:sldChg chg="new del">
        <pc:chgData name="Zi Yun Zhang (CSI INTERFUSION INC)" userId="478c303d-c753-4ec6-8d16-649478a610c9" providerId="ADAL" clId="{C98AEF26-B185-47EF-B176-5F531B934E05}" dt="2025-05-06T13:28:09.055" v="4117" actId="47"/>
        <pc:sldMkLst>
          <pc:docMk/>
          <pc:sldMk cId="2030639871" sldId="2206"/>
        </pc:sldMkLst>
      </pc:sldChg>
      <pc:sldChg chg="new del">
        <pc:chgData name="Zi Yun Zhang (CSI INTERFUSION INC)" userId="478c303d-c753-4ec6-8d16-649478a610c9" providerId="ADAL" clId="{C98AEF26-B185-47EF-B176-5F531B934E05}" dt="2025-05-06T13:28:09.082" v="4118" actId="47"/>
        <pc:sldMkLst>
          <pc:docMk/>
          <pc:sldMk cId="3608616684" sldId="2207"/>
        </pc:sldMkLst>
      </pc:sldChg>
      <pc:sldChg chg="new del">
        <pc:chgData name="Zi Yun Zhang (CSI INTERFUSION INC)" userId="478c303d-c753-4ec6-8d16-649478a610c9" providerId="ADAL" clId="{C98AEF26-B185-47EF-B176-5F531B934E05}" dt="2025-05-06T13:28:09.100" v="4119" actId="47"/>
        <pc:sldMkLst>
          <pc:docMk/>
          <pc:sldMk cId="4192575749" sldId="2208"/>
        </pc:sldMkLst>
      </pc:sldChg>
      <pc:sldChg chg="new del">
        <pc:chgData name="Zi Yun Zhang (CSI INTERFUSION INC)" userId="478c303d-c753-4ec6-8d16-649478a610c9" providerId="ADAL" clId="{C98AEF26-B185-47EF-B176-5F531B934E05}" dt="2025-05-06T13:28:09.142" v="4120" actId="47"/>
        <pc:sldMkLst>
          <pc:docMk/>
          <pc:sldMk cId="2481480953" sldId="2209"/>
        </pc:sldMkLst>
      </pc:sldChg>
      <pc:sldChg chg="new del">
        <pc:chgData name="Zi Yun Zhang (CSI INTERFUSION INC)" userId="478c303d-c753-4ec6-8d16-649478a610c9" providerId="ADAL" clId="{C98AEF26-B185-47EF-B176-5F531B934E05}" dt="2025-05-06T13:28:09.166" v="4121" actId="47"/>
        <pc:sldMkLst>
          <pc:docMk/>
          <pc:sldMk cId="79666134" sldId="2210"/>
        </pc:sldMkLst>
      </pc:sldChg>
      <pc:sldChg chg="new del">
        <pc:chgData name="Zi Yun Zhang (CSI INTERFUSION INC)" userId="478c303d-c753-4ec6-8d16-649478a610c9" providerId="ADAL" clId="{C98AEF26-B185-47EF-B176-5F531B934E05}" dt="2025-05-06T13:28:09.213" v="4122" actId="47"/>
        <pc:sldMkLst>
          <pc:docMk/>
          <pc:sldMk cId="2523772735" sldId="2211"/>
        </pc:sldMkLst>
      </pc:sldChg>
      <pc:sldChg chg="new del">
        <pc:chgData name="Zi Yun Zhang (CSI INTERFUSION INC)" userId="478c303d-c753-4ec6-8d16-649478a610c9" providerId="ADAL" clId="{C98AEF26-B185-47EF-B176-5F531B934E05}" dt="2025-05-06T13:28:09.277" v="4123" actId="47"/>
        <pc:sldMkLst>
          <pc:docMk/>
          <pc:sldMk cId="3010418208" sldId="2212"/>
        </pc:sldMkLst>
      </pc:sldChg>
      <pc:sldChg chg="new del">
        <pc:chgData name="Zi Yun Zhang (CSI INTERFUSION INC)" userId="478c303d-c753-4ec6-8d16-649478a610c9" providerId="ADAL" clId="{C98AEF26-B185-47EF-B176-5F531B934E05}" dt="2025-05-06T13:28:09.323" v="4124" actId="47"/>
        <pc:sldMkLst>
          <pc:docMk/>
          <pc:sldMk cId="303275907" sldId="2213"/>
        </pc:sldMkLst>
      </pc:sldChg>
      <pc:sldChg chg="new del">
        <pc:chgData name="Zi Yun Zhang (CSI INTERFUSION INC)" userId="478c303d-c753-4ec6-8d16-649478a610c9" providerId="ADAL" clId="{C98AEF26-B185-47EF-B176-5F531B934E05}" dt="2025-05-06T13:28:09.373" v="4125" actId="47"/>
        <pc:sldMkLst>
          <pc:docMk/>
          <pc:sldMk cId="19926112" sldId="2214"/>
        </pc:sldMkLst>
      </pc:sldChg>
      <pc:sldChg chg="new del">
        <pc:chgData name="Zi Yun Zhang (CSI INTERFUSION INC)" userId="478c303d-c753-4ec6-8d16-649478a610c9" providerId="ADAL" clId="{C98AEF26-B185-47EF-B176-5F531B934E05}" dt="2025-05-06T13:28:09.436" v="4126" actId="47"/>
        <pc:sldMkLst>
          <pc:docMk/>
          <pc:sldMk cId="506971510" sldId="2215"/>
        </pc:sldMkLst>
      </pc:sldChg>
      <pc:sldChg chg="new del">
        <pc:chgData name="Zi Yun Zhang (CSI INTERFUSION INC)" userId="478c303d-c753-4ec6-8d16-649478a610c9" providerId="ADAL" clId="{C98AEF26-B185-47EF-B176-5F531B934E05}" dt="2025-05-06T13:28:09.482" v="4127" actId="47"/>
        <pc:sldMkLst>
          <pc:docMk/>
          <pc:sldMk cId="2603364321" sldId="2216"/>
        </pc:sldMkLst>
      </pc:sldChg>
      <pc:sldChg chg="new del">
        <pc:chgData name="Zi Yun Zhang (CSI INTERFUSION INC)" userId="478c303d-c753-4ec6-8d16-649478a610c9" providerId="ADAL" clId="{C98AEF26-B185-47EF-B176-5F531B934E05}" dt="2025-05-06T13:28:09.523" v="4128" actId="47"/>
        <pc:sldMkLst>
          <pc:docMk/>
          <pc:sldMk cId="955129830" sldId="2217"/>
        </pc:sldMkLst>
      </pc:sldChg>
      <pc:sldChg chg="new del">
        <pc:chgData name="Zi Yun Zhang (CSI INTERFUSION INC)" userId="478c303d-c753-4ec6-8d16-649478a610c9" providerId="ADAL" clId="{C98AEF26-B185-47EF-B176-5F531B934E05}" dt="2025-05-06T13:28:09.578" v="4129" actId="47"/>
        <pc:sldMkLst>
          <pc:docMk/>
          <pc:sldMk cId="1266798740" sldId="2218"/>
        </pc:sldMkLst>
      </pc:sldChg>
      <pc:sldChg chg="new del">
        <pc:chgData name="Zi Yun Zhang (CSI INTERFUSION INC)" userId="478c303d-c753-4ec6-8d16-649478a610c9" providerId="ADAL" clId="{C98AEF26-B185-47EF-B176-5F531B934E05}" dt="2025-05-06T13:28:09.629" v="4130" actId="47"/>
        <pc:sldMkLst>
          <pc:docMk/>
          <pc:sldMk cId="3078030307" sldId="2219"/>
        </pc:sldMkLst>
      </pc:sldChg>
      <pc:sldChg chg="new del">
        <pc:chgData name="Zi Yun Zhang (CSI INTERFUSION INC)" userId="478c303d-c753-4ec6-8d16-649478a610c9" providerId="ADAL" clId="{C98AEF26-B185-47EF-B176-5F531B934E05}" dt="2025-05-06T13:28:09.717" v="4131" actId="47"/>
        <pc:sldMkLst>
          <pc:docMk/>
          <pc:sldMk cId="3479539801" sldId="2220"/>
        </pc:sldMkLst>
      </pc:sldChg>
      <pc:sldChg chg="new del">
        <pc:chgData name="Zi Yun Zhang (CSI INTERFUSION INC)" userId="478c303d-c753-4ec6-8d16-649478a610c9" providerId="ADAL" clId="{C98AEF26-B185-47EF-B176-5F531B934E05}" dt="2025-05-06T13:28:09.766" v="4132" actId="47"/>
        <pc:sldMkLst>
          <pc:docMk/>
          <pc:sldMk cId="1634873310" sldId="2221"/>
        </pc:sldMkLst>
      </pc:sldChg>
      <pc:sldChg chg="new del">
        <pc:chgData name="Zi Yun Zhang (CSI INTERFUSION INC)" userId="478c303d-c753-4ec6-8d16-649478a610c9" providerId="ADAL" clId="{C98AEF26-B185-47EF-B176-5F531B934E05}" dt="2025-05-06T13:28:09.807" v="4133" actId="47"/>
        <pc:sldMkLst>
          <pc:docMk/>
          <pc:sldMk cId="2133719564" sldId="2222"/>
        </pc:sldMkLst>
      </pc:sldChg>
      <pc:sldChg chg="new del">
        <pc:chgData name="Zi Yun Zhang (CSI INTERFUSION INC)" userId="478c303d-c753-4ec6-8d16-649478a610c9" providerId="ADAL" clId="{C98AEF26-B185-47EF-B176-5F531B934E05}" dt="2025-05-06T13:28:09.854" v="4134" actId="47"/>
        <pc:sldMkLst>
          <pc:docMk/>
          <pc:sldMk cId="2032497764" sldId="2223"/>
        </pc:sldMkLst>
      </pc:sldChg>
      <pc:sldChg chg="new del">
        <pc:chgData name="Zi Yun Zhang (CSI INTERFUSION INC)" userId="478c303d-c753-4ec6-8d16-649478a610c9" providerId="ADAL" clId="{C98AEF26-B185-47EF-B176-5F531B934E05}" dt="2025-05-06T13:28:09.897" v="4135" actId="47"/>
        <pc:sldMkLst>
          <pc:docMk/>
          <pc:sldMk cId="2033997936" sldId="2224"/>
        </pc:sldMkLst>
      </pc:sldChg>
      <pc:sldChg chg="new del">
        <pc:chgData name="Zi Yun Zhang (CSI INTERFUSION INC)" userId="478c303d-c753-4ec6-8d16-649478a610c9" providerId="ADAL" clId="{C98AEF26-B185-47EF-B176-5F531B934E05}" dt="2025-05-06T13:28:09.943" v="4136" actId="47"/>
        <pc:sldMkLst>
          <pc:docMk/>
          <pc:sldMk cId="2982910329" sldId="2225"/>
        </pc:sldMkLst>
      </pc:sldChg>
      <pc:sldChg chg="new del">
        <pc:chgData name="Zi Yun Zhang (CSI INTERFUSION INC)" userId="478c303d-c753-4ec6-8d16-649478a610c9" providerId="ADAL" clId="{C98AEF26-B185-47EF-B176-5F531B934E05}" dt="2025-05-06T13:28:10.011" v="4137" actId="47"/>
        <pc:sldMkLst>
          <pc:docMk/>
          <pc:sldMk cId="3939204931" sldId="2226"/>
        </pc:sldMkLst>
      </pc:sldChg>
      <pc:sldChg chg="new del">
        <pc:chgData name="Zi Yun Zhang (CSI INTERFUSION INC)" userId="478c303d-c753-4ec6-8d16-649478a610c9" providerId="ADAL" clId="{C98AEF26-B185-47EF-B176-5F531B934E05}" dt="2025-05-06T13:28:10.042" v="4138" actId="47"/>
        <pc:sldMkLst>
          <pc:docMk/>
          <pc:sldMk cId="2826415444" sldId="2227"/>
        </pc:sldMkLst>
      </pc:sldChg>
      <pc:sldChg chg="new del">
        <pc:chgData name="Zi Yun Zhang (CSI INTERFUSION INC)" userId="478c303d-c753-4ec6-8d16-649478a610c9" providerId="ADAL" clId="{C98AEF26-B185-47EF-B176-5F531B934E05}" dt="2025-05-06T13:28:11.640" v="4139" actId="47"/>
        <pc:sldMkLst>
          <pc:docMk/>
          <pc:sldMk cId="3824460803" sldId="2228"/>
        </pc:sldMkLst>
      </pc:sldChg>
      <pc:sldChg chg="new del">
        <pc:chgData name="Zi Yun Zhang (CSI INTERFUSION INC)" userId="478c303d-c753-4ec6-8d16-649478a610c9" providerId="ADAL" clId="{C98AEF26-B185-47EF-B176-5F531B934E05}" dt="2025-05-06T13:28:12.161" v="4140" actId="47"/>
        <pc:sldMkLst>
          <pc:docMk/>
          <pc:sldMk cId="448502613" sldId="2229"/>
        </pc:sldMkLst>
      </pc:sldChg>
      <pc:sldChg chg="new del">
        <pc:chgData name="Zi Yun Zhang (CSI INTERFUSION INC)" userId="478c303d-c753-4ec6-8d16-649478a610c9" providerId="ADAL" clId="{C98AEF26-B185-47EF-B176-5F531B934E05}" dt="2025-05-06T13:28:12.193" v="4141" actId="47"/>
        <pc:sldMkLst>
          <pc:docMk/>
          <pc:sldMk cId="3400099459" sldId="2230"/>
        </pc:sldMkLst>
      </pc:sldChg>
      <pc:sldChg chg="new del">
        <pc:chgData name="Zi Yun Zhang (CSI INTERFUSION INC)" userId="478c303d-c753-4ec6-8d16-649478a610c9" providerId="ADAL" clId="{C98AEF26-B185-47EF-B176-5F531B934E05}" dt="2025-05-06T13:28:12.225" v="4142" actId="47"/>
        <pc:sldMkLst>
          <pc:docMk/>
          <pc:sldMk cId="686600714" sldId="2231"/>
        </pc:sldMkLst>
      </pc:sldChg>
      <pc:sldChg chg="new del">
        <pc:chgData name="Zi Yun Zhang (CSI INTERFUSION INC)" userId="478c303d-c753-4ec6-8d16-649478a610c9" providerId="ADAL" clId="{C98AEF26-B185-47EF-B176-5F531B934E05}" dt="2025-05-06T13:28:12.270" v="4143" actId="47"/>
        <pc:sldMkLst>
          <pc:docMk/>
          <pc:sldMk cId="3094456520" sldId="2232"/>
        </pc:sldMkLst>
      </pc:sldChg>
      <pc:sldChg chg="new del">
        <pc:chgData name="Zi Yun Zhang (CSI INTERFUSION INC)" userId="478c303d-c753-4ec6-8d16-649478a610c9" providerId="ADAL" clId="{C98AEF26-B185-47EF-B176-5F531B934E05}" dt="2025-05-06T13:28:12.306" v="4144" actId="47"/>
        <pc:sldMkLst>
          <pc:docMk/>
          <pc:sldMk cId="2758061617" sldId="2233"/>
        </pc:sldMkLst>
      </pc:sldChg>
      <pc:sldChg chg="new del">
        <pc:chgData name="Zi Yun Zhang (CSI INTERFUSION INC)" userId="478c303d-c753-4ec6-8d16-649478a610c9" providerId="ADAL" clId="{C98AEF26-B185-47EF-B176-5F531B934E05}" dt="2025-05-06T13:28:12.342" v="4145" actId="47"/>
        <pc:sldMkLst>
          <pc:docMk/>
          <pc:sldMk cId="1235776495" sldId="2234"/>
        </pc:sldMkLst>
      </pc:sldChg>
      <pc:sldChg chg="new del">
        <pc:chgData name="Zi Yun Zhang (CSI INTERFUSION INC)" userId="478c303d-c753-4ec6-8d16-649478a610c9" providerId="ADAL" clId="{C98AEF26-B185-47EF-B176-5F531B934E05}" dt="2025-05-06T13:28:12.377" v="4146" actId="47"/>
        <pc:sldMkLst>
          <pc:docMk/>
          <pc:sldMk cId="2959926094" sldId="2235"/>
        </pc:sldMkLst>
      </pc:sldChg>
      <pc:sldChg chg="new del">
        <pc:chgData name="Zi Yun Zhang (CSI INTERFUSION INC)" userId="478c303d-c753-4ec6-8d16-649478a610c9" providerId="ADAL" clId="{C98AEF26-B185-47EF-B176-5F531B934E05}" dt="2025-05-06T13:28:12.400" v="4147" actId="47"/>
        <pc:sldMkLst>
          <pc:docMk/>
          <pc:sldMk cId="3526859471" sldId="2236"/>
        </pc:sldMkLst>
      </pc:sldChg>
      <pc:sldChg chg="new del">
        <pc:chgData name="Zi Yun Zhang (CSI INTERFUSION INC)" userId="478c303d-c753-4ec6-8d16-649478a610c9" providerId="ADAL" clId="{C98AEF26-B185-47EF-B176-5F531B934E05}" dt="2025-05-06T13:28:12.430" v="4148" actId="47"/>
        <pc:sldMkLst>
          <pc:docMk/>
          <pc:sldMk cId="1264022105" sldId="2237"/>
        </pc:sldMkLst>
      </pc:sldChg>
      <pc:sldChg chg="new del">
        <pc:chgData name="Zi Yun Zhang (CSI INTERFUSION INC)" userId="478c303d-c753-4ec6-8d16-649478a610c9" providerId="ADAL" clId="{C98AEF26-B185-47EF-B176-5F531B934E05}" dt="2025-05-06T13:28:12.466" v="4149" actId="47"/>
        <pc:sldMkLst>
          <pc:docMk/>
          <pc:sldMk cId="563905018" sldId="2238"/>
        </pc:sldMkLst>
      </pc:sldChg>
      <pc:sldChg chg="new del">
        <pc:chgData name="Zi Yun Zhang (CSI INTERFUSION INC)" userId="478c303d-c753-4ec6-8d16-649478a610c9" providerId="ADAL" clId="{C98AEF26-B185-47EF-B176-5F531B934E05}" dt="2025-05-06T13:28:12.498" v="4150" actId="47"/>
        <pc:sldMkLst>
          <pc:docMk/>
          <pc:sldMk cId="3070499988" sldId="2239"/>
        </pc:sldMkLst>
      </pc:sldChg>
      <pc:sldChg chg="new del">
        <pc:chgData name="Zi Yun Zhang (CSI INTERFUSION INC)" userId="478c303d-c753-4ec6-8d16-649478a610c9" providerId="ADAL" clId="{C98AEF26-B185-47EF-B176-5F531B934E05}" dt="2025-05-06T13:28:12.526" v="4151" actId="47"/>
        <pc:sldMkLst>
          <pc:docMk/>
          <pc:sldMk cId="4122338265" sldId="2240"/>
        </pc:sldMkLst>
      </pc:sldChg>
      <pc:sldChg chg="new del">
        <pc:chgData name="Zi Yun Zhang (CSI INTERFUSION INC)" userId="478c303d-c753-4ec6-8d16-649478a610c9" providerId="ADAL" clId="{C98AEF26-B185-47EF-B176-5F531B934E05}" dt="2025-05-06T13:28:12.557" v="4152" actId="47"/>
        <pc:sldMkLst>
          <pc:docMk/>
          <pc:sldMk cId="3377412967" sldId="2241"/>
        </pc:sldMkLst>
      </pc:sldChg>
      <pc:sldChg chg="new del">
        <pc:chgData name="Zi Yun Zhang (CSI INTERFUSION INC)" userId="478c303d-c753-4ec6-8d16-649478a610c9" providerId="ADAL" clId="{C98AEF26-B185-47EF-B176-5F531B934E05}" dt="2025-05-06T13:28:12.583" v="4153" actId="47"/>
        <pc:sldMkLst>
          <pc:docMk/>
          <pc:sldMk cId="1036909230" sldId="2242"/>
        </pc:sldMkLst>
      </pc:sldChg>
      <pc:sldChg chg="new del">
        <pc:chgData name="Zi Yun Zhang (CSI INTERFUSION INC)" userId="478c303d-c753-4ec6-8d16-649478a610c9" providerId="ADAL" clId="{C98AEF26-B185-47EF-B176-5F531B934E05}" dt="2025-05-06T13:28:12.610" v="4154" actId="47"/>
        <pc:sldMkLst>
          <pc:docMk/>
          <pc:sldMk cId="1419852811" sldId="2243"/>
        </pc:sldMkLst>
      </pc:sldChg>
      <pc:sldChg chg="new del">
        <pc:chgData name="Zi Yun Zhang (CSI INTERFUSION INC)" userId="478c303d-c753-4ec6-8d16-649478a610c9" providerId="ADAL" clId="{C98AEF26-B185-47EF-B176-5F531B934E05}" dt="2025-05-06T13:28:12.630" v="4155" actId="47"/>
        <pc:sldMkLst>
          <pc:docMk/>
          <pc:sldMk cId="2055384263" sldId="2244"/>
        </pc:sldMkLst>
      </pc:sldChg>
      <pc:sldChg chg="new del">
        <pc:chgData name="Zi Yun Zhang (CSI INTERFUSION INC)" userId="478c303d-c753-4ec6-8d16-649478a610c9" providerId="ADAL" clId="{C98AEF26-B185-47EF-B176-5F531B934E05}" dt="2025-05-06T13:28:12.680" v="4156" actId="47"/>
        <pc:sldMkLst>
          <pc:docMk/>
          <pc:sldMk cId="2480717580" sldId="2245"/>
        </pc:sldMkLst>
      </pc:sldChg>
      <pc:sldChg chg="new del">
        <pc:chgData name="Zi Yun Zhang (CSI INTERFUSION INC)" userId="478c303d-c753-4ec6-8d16-649478a610c9" providerId="ADAL" clId="{C98AEF26-B185-47EF-B176-5F531B934E05}" dt="2025-05-06T13:28:12.716" v="4157" actId="47"/>
        <pc:sldMkLst>
          <pc:docMk/>
          <pc:sldMk cId="4044118951" sldId="2246"/>
        </pc:sldMkLst>
      </pc:sldChg>
      <pc:sldChg chg="new del">
        <pc:chgData name="Zi Yun Zhang (CSI INTERFUSION INC)" userId="478c303d-c753-4ec6-8d16-649478a610c9" providerId="ADAL" clId="{C98AEF26-B185-47EF-B176-5F531B934E05}" dt="2025-05-06T13:28:12.760" v="4158" actId="47"/>
        <pc:sldMkLst>
          <pc:docMk/>
          <pc:sldMk cId="3563554620" sldId="2247"/>
        </pc:sldMkLst>
      </pc:sldChg>
      <pc:sldChg chg="new del">
        <pc:chgData name="Zi Yun Zhang (CSI INTERFUSION INC)" userId="478c303d-c753-4ec6-8d16-649478a610c9" providerId="ADAL" clId="{C98AEF26-B185-47EF-B176-5F531B934E05}" dt="2025-05-06T13:28:12.795" v="4159" actId="47"/>
        <pc:sldMkLst>
          <pc:docMk/>
          <pc:sldMk cId="1423373874" sldId="2248"/>
        </pc:sldMkLst>
      </pc:sldChg>
      <pc:sldChg chg="new del">
        <pc:chgData name="Zi Yun Zhang (CSI INTERFUSION INC)" userId="478c303d-c753-4ec6-8d16-649478a610c9" providerId="ADAL" clId="{C98AEF26-B185-47EF-B176-5F531B934E05}" dt="2025-05-06T13:28:12.867" v="4160" actId="47"/>
        <pc:sldMkLst>
          <pc:docMk/>
          <pc:sldMk cId="3496591015" sldId="2249"/>
        </pc:sldMkLst>
      </pc:sldChg>
      <pc:sldChg chg="new del">
        <pc:chgData name="Zi Yun Zhang (CSI INTERFUSION INC)" userId="478c303d-c753-4ec6-8d16-649478a610c9" providerId="ADAL" clId="{C98AEF26-B185-47EF-B176-5F531B934E05}" dt="2025-05-06T13:28:12.924" v="4161" actId="47"/>
        <pc:sldMkLst>
          <pc:docMk/>
          <pc:sldMk cId="617244865" sldId="2250"/>
        </pc:sldMkLst>
      </pc:sldChg>
      <pc:sldChg chg="new del">
        <pc:chgData name="Zi Yun Zhang (CSI INTERFUSION INC)" userId="478c303d-c753-4ec6-8d16-649478a610c9" providerId="ADAL" clId="{C98AEF26-B185-47EF-B176-5F531B934E05}" dt="2025-05-06T13:28:12.959" v="4162" actId="47"/>
        <pc:sldMkLst>
          <pc:docMk/>
          <pc:sldMk cId="1249660108" sldId="2251"/>
        </pc:sldMkLst>
      </pc:sldChg>
      <pc:sldChg chg="new del">
        <pc:chgData name="Zi Yun Zhang (CSI INTERFUSION INC)" userId="478c303d-c753-4ec6-8d16-649478a610c9" providerId="ADAL" clId="{C98AEF26-B185-47EF-B176-5F531B934E05}" dt="2025-05-06T13:28:13" v="4163" actId="47"/>
        <pc:sldMkLst>
          <pc:docMk/>
          <pc:sldMk cId="216253807" sldId="2252"/>
        </pc:sldMkLst>
      </pc:sldChg>
      <pc:sldChg chg="new del">
        <pc:chgData name="Zi Yun Zhang (CSI INTERFUSION INC)" userId="478c303d-c753-4ec6-8d16-649478a610c9" providerId="ADAL" clId="{C98AEF26-B185-47EF-B176-5F531B934E05}" dt="2025-05-06T13:28:13.045" v="4164" actId="47"/>
        <pc:sldMkLst>
          <pc:docMk/>
          <pc:sldMk cId="3495222778" sldId="2253"/>
        </pc:sldMkLst>
      </pc:sldChg>
      <pc:sldChg chg="new del">
        <pc:chgData name="Zi Yun Zhang (CSI INTERFUSION INC)" userId="478c303d-c753-4ec6-8d16-649478a610c9" providerId="ADAL" clId="{C98AEF26-B185-47EF-B176-5F531B934E05}" dt="2025-05-06T13:28:13.086" v="4165" actId="47"/>
        <pc:sldMkLst>
          <pc:docMk/>
          <pc:sldMk cId="3620726029" sldId="2254"/>
        </pc:sldMkLst>
      </pc:sldChg>
      <pc:sldChg chg="new del">
        <pc:chgData name="Zi Yun Zhang (CSI INTERFUSION INC)" userId="478c303d-c753-4ec6-8d16-649478a610c9" providerId="ADAL" clId="{C98AEF26-B185-47EF-B176-5F531B934E05}" dt="2025-05-06T13:28:13.129" v="4166" actId="47"/>
        <pc:sldMkLst>
          <pc:docMk/>
          <pc:sldMk cId="1055279896" sldId="2255"/>
        </pc:sldMkLst>
      </pc:sldChg>
      <pc:sldChg chg="new del">
        <pc:chgData name="Zi Yun Zhang (CSI INTERFUSION INC)" userId="478c303d-c753-4ec6-8d16-649478a610c9" providerId="ADAL" clId="{C98AEF26-B185-47EF-B176-5F531B934E05}" dt="2025-05-06T13:28:13.159" v="4167" actId="47"/>
        <pc:sldMkLst>
          <pc:docMk/>
          <pc:sldMk cId="2305783257" sldId="2256"/>
        </pc:sldMkLst>
      </pc:sldChg>
      <pc:sldChg chg="new del">
        <pc:chgData name="Zi Yun Zhang (CSI INTERFUSION INC)" userId="478c303d-c753-4ec6-8d16-649478a610c9" providerId="ADAL" clId="{C98AEF26-B185-47EF-B176-5F531B934E05}" dt="2025-05-06T13:28:13.199" v="4168" actId="47"/>
        <pc:sldMkLst>
          <pc:docMk/>
          <pc:sldMk cId="1816371856" sldId="2257"/>
        </pc:sldMkLst>
      </pc:sldChg>
      <pc:sldChg chg="new del">
        <pc:chgData name="Zi Yun Zhang (CSI INTERFUSION INC)" userId="478c303d-c753-4ec6-8d16-649478a610c9" providerId="ADAL" clId="{C98AEF26-B185-47EF-B176-5F531B934E05}" dt="2025-05-06T13:28:13.241" v="4169" actId="47"/>
        <pc:sldMkLst>
          <pc:docMk/>
          <pc:sldMk cId="184178094" sldId="2258"/>
        </pc:sldMkLst>
      </pc:sldChg>
      <pc:sldChg chg="new del">
        <pc:chgData name="Zi Yun Zhang (CSI INTERFUSION INC)" userId="478c303d-c753-4ec6-8d16-649478a610c9" providerId="ADAL" clId="{C98AEF26-B185-47EF-B176-5F531B934E05}" dt="2025-05-06T13:28:13.273" v="4170" actId="47"/>
        <pc:sldMkLst>
          <pc:docMk/>
          <pc:sldMk cId="3272786709" sldId="2259"/>
        </pc:sldMkLst>
      </pc:sldChg>
      <pc:sldChg chg="new del">
        <pc:chgData name="Zi Yun Zhang (CSI INTERFUSION INC)" userId="478c303d-c753-4ec6-8d16-649478a610c9" providerId="ADAL" clId="{C98AEF26-B185-47EF-B176-5F531B934E05}" dt="2025-05-06T13:28:13.349" v="4171" actId="47"/>
        <pc:sldMkLst>
          <pc:docMk/>
          <pc:sldMk cId="1581043255" sldId="2260"/>
        </pc:sldMkLst>
      </pc:sldChg>
      <pc:sldChg chg="new del">
        <pc:chgData name="Zi Yun Zhang (CSI INTERFUSION INC)" userId="478c303d-c753-4ec6-8d16-649478a610c9" providerId="ADAL" clId="{C98AEF26-B185-47EF-B176-5F531B934E05}" dt="2025-05-06T13:28:13.381" v="4172" actId="47"/>
        <pc:sldMkLst>
          <pc:docMk/>
          <pc:sldMk cId="4266532064" sldId="2261"/>
        </pc:sldMkLst>
      </pc:sldChg>
      <pc:sldChg chg="new del">
        <pc:chgData name="Zi Yun Zhang (CSI INTERFUSION INC)" userId="478c303d-c753-4ec6-8d16-649478a610c9" providerId="ADAL" clId="{C98AEF26-B185-47EF-B176-5F531B934E05}" dt="2025-05-06T13:28:13.425" v="4173" actId="47"/>
        <pc:sldMkLst>
          <pc:docMk/>
          <pc:sldMk cId="3864920752" sldId="2262"/>
        </pc:sldMkLst>
      </pc:sldChg>
      <pc:sldChg chg="new del">
        <pc:chgData name="Zi Yun Zhang (CSI INTERFUSION INC)" userId="478c303d-c753-4ec6-8d16-649478a610c9" providerId="ADAL" clId="{C98AEF26-B185-47EF-B176-5F531B934E05}" dt="2025-05-06T13:28:13.460" v="4174" actId="47"/>
        <pc:sldMkLst>
          <pc:docMk/>
          <pc:sldMk cId="2035607342" sldId="2263"/>
        </pc:sldMkLst>
      </pc:sldChg>
      <pc:sldChg chg="new del">
        <pc:chgData name="Zi Yun Zhang (CSI INTERFUSION INC)" userId="478c303d-c753-4ec6-8d16-649478a610c9" providerId="ADAL" clId="{C98AEF26-B185-47EF-B176-5F531B934E05}" dt="2025-05-06T13:28:13.500" v="4175" actId="47"/>
        <pc:sldMkLst>
          <pc:docMk/>
          <pc:sldMk cId="3529153659" sldId="2264"/>
        </pc:sldMkLst>
      </pc:sldChg>
      <pc:sldChg chg="new del">
        <pc:chgData name="Zi Yun Zhang (CSI INTERFUSION INC)" userId="478c303d-c753-4ec6-8d16-649478a610c9" providerId="ADAL" clId="{C98AEF26-B185-47EF-B176-5F531B934E05}" dt="2025-05-06T13:28:13.533" v="4176" actId="47"/>
        <pc:sldMkLst>
          <pc:docMk/>
          <pc:sldMk cId="1768392230" sldId="2265"/>
        </pc:sldMkLst>
      </pc:sldChg>
      <pc:sldChg chg="new del">
        <pc:chgData name="Zi Yun Zhang (CSI INTERFUSION INC)" userId="478c303d-c753-4ec6-8d16-649478a610c9" providerId="ADAL" clId="{C98AEF26-B185-47EF-B176-5F531B934E05}" dt="2025-05-06T13:28:13.581" v="4177" actId="47"/>
        <pc:sldMkLst>
          <pc:docMk/>
          <pc:sldMk cId="791578075" sldId="2266"/>
        </pc:sldMkLst>
      </pc:sldChg>
      <pc:sldChg chg="new del">
        <pc:chgData name="Zi Yun Zhang (CSI INTERFUSION INC)" userId="478c303d-c753-4ec6-8d16-649478a610c9" providerId="ADAL" clId="{C98AEF26-B185-47EF-B176-5F531B934E05}" dt="2025-05-06T13:28:13.614" v="4178" actId="47"/>
        <pc:sldMkLst>
          <pc:docMk/>
          <pc:sldMk cId="3065102219" sldId="2267"/>
        </pc:sldMkLst>
      </pc:sldChg>
      <pc:sldChg chg="new del">
        <pc:chgData name="Zi Yun Zhang (CSI INTERFUSION INC)" userId="478c303d-c753-4ec6-8d16-649478a610c9" providerId="ADAL" clId="{C98AEF26-B185-47EF-B176-5F531B934E05}" dt="2025-05-06T13:28:13.659" v="4179" actId="47"/>
        <pc:sldMkLst>
          <pc:docMk/>
          <pc:sldMk cId="4136886811" sldId="2268"/>
        </pc:sldMkLst>
      </pc:sldChg>
      <pc:sldChg chg="new del">
        <pc:chgData name="Zi Yun Zhang (CSI INTERFUSION INC)" userId="478c303d-c753-4ec6-8d16-649478a610c9" providerId="ADAL" clId="{C98AEF26-B185-47EF-B176-5F531B934E05}" dt="2025-05-06T13:28:13.692" v="4180" actId="47"/>
        <pc:sldMkLst>
          <pc:docMk/>
          <pc:sldMk cId="1606485628" sldId="2269"/>
        </pc:sldMkLst>
      </pc:sldChg>
      <pc:sldChg chg="new del">
        <pc:chgData name="Zi Yun Zhang (CSI INTERFUSION INC)" userId="478c303d-c753-4ec6-8d16-649478a610c9" providerId="ADAL" clId="{C98AEF26-B185-47EF-B176-5F531B934E05}" dt="2025-05-06T13:28:13.727" v="4181" actId="47"/>
        <pc:sldMkLst>
          <pc:docMk/>
          <pc:sldMk cId="1629482119" sldId="2270"/>
        </pc:sldMkLst>
      </pc:sldChg>
      <pc:sldChg chg="new del">
        <pc:chgData name="Zi Yun Zhang (CSI INTERFUSION INC)" userId="478c303d-c753-4ec6-8d16-649478a610c9" providerId="ADAL" clId="{C98AEF26-B185-47EF-B176-5F531B934E05}" dt="2025-05-06T13:28:13.768" v="4182" actId="47"/>
        <pc:sldMkLst>
          <pc:docMk/>
          <pc:sldMk cId="1427594983" sldId="2271"/>
        </pc:sldMkLst>
      </pc:sldChg>
      <pc:sldChg chg="new del">
        <pc:chgData name="Zi Yun Zhang (CSI INTERFUSION INC)" userId="478c303d-c753-4ec6-8d16-649478a610c9" providerId="ADAL" clId="{C98AEF26-B185-47EF-B176-5F531B934E05}" dt="2025-05-06T13:28:13.800" v="4183" actId="47"/>
        <pc:sldMkLst>
          <pc:docMk/>
          <pc:sldMk cId="307706742" sldId="2272"/>
        </pc:sldMkLst>
      </pc:sldChg>
      <pc:sldChg chg="new del">
        <pc:chgData name="Zi Yun Zhang (CSI INTERFUSION INC)" userId="478c303d-c753-4ec6-8d16-649478a610c9" providerId="ADAL" clId="{C98AEF26-B185-47EF-B176-5F531B934E05}" dt="2025-05-06T13:28:13.826" v="4184" actId="47"/>
        <pc:sldMkLst>
          <pc:docMk/>
          <pc:sldMk cId="1770423649" sldId="2273"/>
        </pc:sldMkLst>
      </pc:sldChg>
      <pc:sldChg chg="new del">
        <pc:chgData name="Zi Yun Zhang (CSI INTERFUSION INC)" userId="478c303d-c753-4ec6-8d16-649478a610c9" providerId="ADAL" clId="{C98AEF26-B185-47EF-B176-5F531B934E05}" dt="2025-05-06T13:28:13.888" v="4185" actId="47"/>
        <pc:sldMkLst>
          <pc:docMk/>
          <pc:sldMk cId="3587756443" sldId="2274"/>
        </pc:sldMkLst>
      </pc:sldChg>
      <pc:sldChg chg="new del">
        <pc:chgData name="Zi Yun Zhang (CSI INTERFUSION INC)" userId="478c303d-c753-4ec6-8d16-649478a610c9" providerId="ADAL" clId="{C98AEF26-B185-47EF-B176-5F531B934E05}" dt="2025-05-06T13:28:13.916" v="4186" actId="47"/>
        <pc:sldMkLst>
          <pc:docMk/>
          <pc:sldMk cId="2798004078" sldId="2275"/>
        </pc:sldMkLst>
      </pc:sldChg>
      <pc:sldChg chg="new del">
        <pc:chgData name="Zi Yun Zhang (CSI INTERFUSION INC)" userId="478c303d-c753-4ec6-8d16-649478a610c9" providerId="ADAL" clId="{C98AEF26-B185-47EF-B176-5F531B934E05}" dt="2025-05-06T13:28:13.946" v="4187" actId="47"/>
        <pc:sldMkLst>
          <pc:docMk/>
          <pc:sldMk cId="1974149708" sldId="2276"/>
        </pc:sldMkLst>
      </pc:sldChg>
      <pc:sldChg chg="new del">
        <pc:chgData name="Zi Yun Zhang (CSI INTERFUSION INC)" userId="478c303d-c753-4ec6-8d16-649478a610c9" providerId="ADAL" clId="{C98AEF26-B185-47EF-B176-5F531B934E05}" dt="2025-05-06T13:28:13.986" v="4188" actId="47"/>
        <pc:sldMkLst>
          <pc:docMk/>
          <pc:sldMk cId="3695162789" sldId="2277"/>
        </pc:sldMkLst>
      </pc:sldChg>
      <pc:sldChg chg="new del">
        <pc:chgData name="Zi Yun Zhang (CSI INTERFUSION INC)" userId="478c303d-c753-4ec6-8d16-649478a610c9" providerId="ADAL" clId="{C98AEF26-B185-47EF-B176-5F531B934E05}" dt="2025-05-06T13:28:14.014" v="4189" actId="47"/>
        <pc:sldMkLst>
          <pc:docMk/>
          <pc:sldMk cId="2434000534" sldId="2278"/>
        </pc:sldMkLst>
      </pc:sldChg>
      <pc:sldChg chg="new del">
        <pc:chgData name="Zi Yun Zhang (CSI INTERFUSION INC)" userId="478c303d-c753-4ec6-8d16-649478a610c9" providerId="ADAL" clId="{C98AEF26-B185-47EF-B176-5F531B934E05}" dt="2025-05-06T13:28:14.051" v="4190" actId="47"/>
        <pc:sldMkLst>
          <pc:docMk/>
          <pc:sldMk cId="3744379523" sldId="2279"/>
        </pc:sldMkLst>
      </pc:sldChg>
      <pc:sldChg chg="new del">
        <pc:chgData name="Zi Yun Zhang (CSI INTERFUSION INC)" userId="478c303d-c753-4ec6-8d16-649478a610c9" providerId="ADAL" clId="{C98AEF26-B185-47EF-B176-5F531B934E05}" dt="2025-05-06T13:28:14.080" v="4191" actId="47"/>
        <pc:sldMkLst>
          <pc:docMk/>
          <pc:sldMk cId="2273127025" sldId="2280"/>
        </pc:sldMkLst>
      </pc:sldChg>
      <pc:sldChg chg="new del">
        <pc:chgData name="Zi Yun Zhang (CSI INTERFUSION INC)" userId="478c303d-c753-4ec6-8d16-649478a610c9" providerId="ADAL" clId="{C98AEF26-B185-47EF-B176-5F531B934E05}" dt="2025-05-06T13:28:14.109" v="4192" actId="47"/>
        <pc:sldMkLst>
          <pc:docMk/>
          <pc:sldMk cId="28310082" sldId="2281"/>
        </pc:sldMkLst>
      </pc:sldChg>
      <pc:sldChg chg="new del">
        <pc:chgData name="Zi Yun Zhang (CSI INTERFUSION INC)" userId="478c303d-c753-4ec6-8d16-649478a610c9" providerId="ADAL" clId="{C98AEF26-B185-47EF-B176-5F531B934E05}" dt="2025-05-06T13:28:14.142" v="4193" actId="47"/>
        <pc:sldMkLst>
          <pc:docMk/>
          <pc:sldMk cId="3614106511" sldId="2282"/>
        </pc:sldMkLst>
      </pc:sldChg>
      <pc:sldChg chg="new del">
        <pc:chgData name="Zi Yun Zhang (CSI INTERFUSION INC)" userId="478c303d-c753-4ec6-8d16-649478a610c9" providerId="ADAL" clId="{C98AEF26-B185-47EF-B176-5F531B934E05}" dt="2025-05-06T13:28:14.178" v="4194" actId="47"/>
        <pc:sldMkLst>
          <pc:docMk/>
          <pc:sldMk cId="2700825450" sldId="2283"/>
        </pc:sldMkLst>
      </pc:sldChg>
      <pc:sldChg chg="new del">
        <pc:chgData name="Zi Yun Zhang (CSI INTERFUSION INC)" userId="478c303d-c753-4ec6-8d16-649478a610c9" providerId="ADAL" clId="{C98AEF26-B185-47EF-B176-5F531B934E05}" dt="2025-05-06T13:28:14.237" v="4195" actId="47"/>
        <pc:sldMkLst>
          <pc:docMk/>
          <pc:sldMk cId="3852969644" sldId="2284"/>
        </pc:sldMkLst>
      </pc:sldChg>
      <pc:sldChg chg="new del">
        <pc:chgData name="Zi Yun Zhang (CSI INTERFUSION INC)" userId="478c303d-c753-4ec6-8d16-649478a610c9" providerId="ADAL" clId="{C98AEF26-B185-47EF-B176-5F531B934E05}" dt="2025-05-06T13:28:14.255" v="4196" actId="47"/>
        <pc:sldMkLst>
          <pc:docMk/>
          <pc:sldMk cId="2234973946" sldId="2285"/>
        </pc:sldMkLst>
      </pc:sldChg>
      <pc:sldChg chg="new del">
        <pc:chgData name="Zi Yun Zhang (CSI INTERFUSION INC)" userId="478c303d-c753-4ec6-8d16-649478a610c9" providerId="ADAL" clId="{C98AEF26-B185-47EF-B176-5F531B934E05}" dt="2025-05-06T13:28:14.295" v="4197" actId="47"/>
        <pc:sldMkLst>
          <pc:docMk/>
          <pc:sldMk cId="1621448285" sldId="2286"/>
        </pc:sldMkLst>
      </pc:sldChg>
      <pc:sldChg chg="new del">
        <pc:chgData name="Zi Yun Zhang (CSI INTERFUSION INC)" userId="478c303d-c753-4ec6-8d16-649478a610c9" providerId="ADAL" clId="{C98AEF26-B185-47EF-B176-5F531B934E05}" dt="2025-05-06T13:28:14.324" v="4198" actId="47"/>
        <pc:sldMkLst>
          <pc:docMk/>
          <pc:sldMk cId="589215389" sldId="2287"/>
        </pc:sldMkLst>
      </pc:sldChg>
      <pc:sldChg chg="new del">
        <pc:chgData name="Zi Yun Zhang (CSI INTERFUSION INC)" userId="478c303d-c753-4ec6-8d16-649478a610c9" providerId="ADAL" clId="{C98AEF26-B185-47EF-B176-5F531B934E05}" dt="2025-05-06T13:28:14.348" v="4199" actId="47"/>
        <pc:sldMkLst>
          <pc:docMk/>
          <pc:sldMk cId="1931160943" sldId="2288"/>
        </pc:sldMkLst>
      </pc:sldChg>
      <pc:sldChg chg="new del">
        <pc:chgData name="Zi Yun Zhang (CSI INTERFUSION INC)" userId="478c303d-c753-4ec6-8d16-649478a610c9" providerId="ADAL" clId="{C98AEF26-B185-47EF-B176-5F531B934E05}" dt="2025-05-06T13:28:14.378" v="4200" actId="47"/>
        <pc:sldMkLst>
          <pc:docMk/>
          <pc:sldMk cId="3454669263" sldId="2289"/>
        </pc:sldMkLst>
      </pc:sldChg>
      <pc:sldChg chg="new del">
        <pc:chgData name="Zi Yun Zhang (CSI INTERFUSION INC)" userId="478c303d-c753-4ec6-8d16-649478a610c9" providerId="ADAL" clId="{C98AEF26-B185-47EF-B176-5F531B934E05}" dt="2025-05-06T13:28:14.413" v="4201" actId="47"/>
        <pc:sldMkLst>
          <pc:docMk/>
          <pc:sldMk cId="2134068134" sldId="2290"/>
        </pc:sldMkLst>
      </pc:sldChg>
      <pc:sldChg chg="new del">
        <pc:chgData name="Zi Yun Zhang (CSI INTERFUSION INC)" userId="478c303d-c753-4ec6-8d16-649478a610c9" providerId="ADAL" clId="{C98AEF26-B185-47EF-B176-5F531B934E05}" dt="2025-05-06T13:28:14.442" v="4202" actId="47"/>
        <pc:sldMkLst>
          <pc:docMk/>
          <pc:sldMk cId="1559844615" sldId="2291"/>
        </pc:sldMkLst>
      </pc:sldChg>
      <pc:sldChg chg="new del">
        <pc:chgData name="Zi Yun Zhang (CSI INTERFUSION INC)" userId="478c303d-c753-4ec6-8d16-649478a610c9" providerId="ADAL" clId="{C98AEF26-B185-47EF-B176-5F531B934E05}" dt="2025-05-06T13:28:14.505" v="4203" actId="47"/>
        <pc:sldMkLst>
          <pc:docMk/>
          <pc:sldMk cId="787502473" sldId="2292"/>
        </pc:sldMkLst>
      </pc:sldChg>
      <pc:sldChg chg="new del">
        <pc:chgData name="Zi Yun Zhang (CSI INTERFUSION INC)" userId="478c303d-c753-4ec6-8d16-649478a610c9" providerId="ADAL" clId="{C98AEF26-B185-47EF-B176-5F531B934E05}" dt="2025-05-06T13:28:14.537" v="4204" actId="47"/>
        <pc:sldMkLst>
          <pc:docMk/>
          <pc:sldMk cId="1593796650" sldId="2293"/>
        </pc:sldMkLst>
      </pc:sldChg>
      <pc:sldChg chg="new del">
        <pc:chgData name="Zi Yun Zhang (CSI INTERFUSION INC)" userId="478c303d-c753-4ec6-8d16-649478a610c9" providerId="ADAL" clId="{C98AEF26-B185-47EF-B176-5F531B934E05}" dt="2025-05-06T13:28:14.569" v="4205" actId="47"/>
        <pc:sldMkLst>
          <pc:docMk/>
          <pc:sldMk cId="2109655177" sldId="2294"/>
        </pc:sldMkLst>
      </pc:sldChg>
      <pc:sldChg chg="new del">
        <pc:chgData name="Zi Yun Zhang (CSI INTERFUSION INC)" userId="478c303d-c753-4ec6-8d16-649478a610c9" providerId="ADAL" clId="{C98AEF26-B185-47EF-B176-5F531B934E05}" dt="2025-05-06T13:28:14.601" v="4206" actId="47"/>
        <pc:sldMkLst>
          <pc:docMk/>
          <pc:sldMk cId="448671326" sldId="2295"/>
        </pc:sldMkLst>
      </pc:sldChg>
      <pc:sldChg chg="new del">
        <pc:chgData name="Zi Yun Zhang (CSI INTERFUSION INC)" userId="478c303d-c753-4ec6-8d16-649478a610c9" providerId="ADAL" clId="{C98AEF26-B185-47EF-B176-5F531B934E05}" dt="2025-05-06T13:28:14.648" v="4207" actId="47"/>
        <pc:sldMkLst>
          <pc:docMk/>
          <pc:sldMk cId="850358999" sldId="2296"/>
        </pc:sldMkLst>
      </pc:sldChg>
      <pc:sldChg chg="new del">
        <pc:chgData name="Zi Yun Zhang (CSI INTERFUSION INC)" userId="478c303d-c753-4ec6-8d16-649478a610c9" providerId="ADAL" clId="{C98AEF26-B185-47EF-B176-5F531B934E05}" dt="2025-05-06T13:28:14.680" v="4208" actId="47"/>
        <pc:sldMkLst>
          <pc:docMk/>
          <pc:sldMk cId="1586603159" sldId="2297"/>
        </pc:sldMkLst>
      </pc:sldChg>
      <pc:sldChg chg="new del">
        <pc:chgData name="Zi Yun Zhang (CSI INTERFUSION INC)" userId="478c303d-c753-4ec6-8d16-649478a610c9" providerId="ADAL" clId="{C98AEF26-B185-47EF-B176-5F531B934E05}" dt="2025-05-06T13:28:14.721" v="4209" actId="47"/>
        <pc:sldMkLst>
          <pc:docMk/>
          <pc:sldMk cId="645477367" sldId="2298"/>
        </pc:sldMkLst>
      </pc:sldChg>
      <pc:sldChg chg="new del">
        <pc:chgData name="Zi Yun Zhang (CSI INTERFUSION INC)" userId="478c303d-c753-4ec6-8d16-649478a610c9" providerId="ADAL" clId="{C98AEF26-B185-47EF-B176-5F531B934E05}" dt="2025-05-06T13:28:14.775" v="4210" actId="47"/>
        <pc:sldMkLst>
          <pc:docMk/>
          <pc:sldMk cId="2987607336" sldId="2299"/>
        </pc:sldMkLst>
      </pc:sldChg>
      <pc:sldChg chg="new del">
        <pc:chgData name="Zi Yun Zhang (CSI INTERFUSION INC)" userId="478c303d-c753-4ec6-8d16-649478a610c9" providerId="ADAL" clId="{C98AEF26-B185-47EF-B176-5F531B934E05}" dt="2025-05-06T13:28:14.808" v="4211" actId="47"/>
        <pc:sldMkLst>
          <pc:docMk/>
          <pc:sldMk cId="4246884295" sldId="2300"/>
        </pc:sldMkLst>
      </pc:sldChg>
      <pc:sldChg chg="new del">
        <pc:chgData name="Zi Yun Zhang (CSI INTERFUSION INC)" userId="478c303d-c753-4ec6-8d16-649478a610c9" providerId="ADAL" clId="{C98AEF26-B185-47EF-B176-5F531B934E05}" dt="2025-05-06T13:28:14.823" v="4212" actId="47"/>
        <pc:sldMkLst>
          <pc:docMk/>
          <pc:sldMk cId="4172143" sldId="2301"/>
        </pc:sldMkLst>
      </pc:sldChg>
      <pc:sldChg chg="new del">
        <pc:chgData name="Zi Yun Zhang (CSI INTERFUSION INC)" userId="478c303d-c753-4ec6-8d16-649478a610c9" providerId="ADAL" clId="{C98AEF26-B185-47EF-B176-5F531B934E05}" dt="2025-05-06T13:28:14.870" v="4213" actId="47"/>
        <pc:sldMkLst>
          <pc:docMk/>
          <pc:sldMk cId="1655345414" sldId="2302"/>
        </pc:sldMkLst>
      </pc:sldChg>
      <pc:sldChg chg="new del">
        <pc:chgData name="Zi Yun Zhang (CSI INTERFUSION INC)" userId="478c303d-c753-4ec6-8d16-649478a610c9" providerId="ADAL" clId="{C98AEF26-B185-47EF-B176-5F531B934E05}" dt="2025-05-06T13:28:14.902" v="4214" actId="47"/>
        <pc:sldMkLst>
          <pc:docMk/>
          <pc:sldMk cId="3320404390" sldId="2303"/>
        </pc:sldMkLst>
      </pc:sldChg>
      <pc:sldChg chg="new del">
        <pc:chgData name="Zi Yun Zhang (CSI INTERFUSION INC)" userId="478c303d-c753-4ec6-8d16-649478a610c9" providerId="ADAL" clId="{C98AEF26-B185-47EF-B176-5F531B934E05}" dt="2025-05-06T13:28:14.950" v="4215" actId="47"/>
        <pc:sldMkLst>
          <pc:docMk/>
          <pc:sldMk cId="1964465848" sldId="2304"/>
        </pc:sldMkLst>
      </pc:sldChg>
      <pc:sldChg chg="new del">
        <pc:chgData name="Zi Yun Zhang (CSI INTERFUSION INC)" userId="478c303d-c753-4ec6-8d16-649478a610c9" providerId="ADAL" clId="{C98AEF26-B185-47EF-B176-5F531B934E05}" dt="2025-05-06T13:28:14.982" v="4216" actId="47"/>
        <pc:sldMkLst>
          <pc:docMk/>
          <pc:sldMk cId="3009542719" sldId="2305"/>
        </pc:sldMkLst>
      </pc:sldChg>
      <pc:sldChg chg="new del">
        <pc:chgData name="Zi Yun Zhang (CSI INTERFUSION INC)" userId="478c303d-c753-4ec6-8d16-649478a610c9" providerId="ADAL" clId="{C98AEF26-B185-47EF-B176-5F531B934E05}" dt="2025-05-06T13:28:15.014" v="4217" actId="47"/>
        <pc:sldMkLst>
          <pc:docMk/>
          <pc:sldMk cId="1618498738" sldId="2306"/>
        </pc:sldMkLst>
      </pc:sldChg>
      <pc:sldChg chg="new del">
        <pc:chgData name="Zi Yun Zhang (CSI INTERFUSION INC)" userId="478c303d-c753-4ec6-8d16-649478a610c9" providerId="ADAL" clId="{C98AEF26-B185-47EF-B176-5F531B934E05}" dt="2025-05-06T13:28:15.061" v="4218" actId="47"/>
        <pc:sldMkLst>
          <pc:docMk/>
          <pc:sldMk cId="3965115028" sldId="2307"/>
        </pc:sldMkLst>
      </pc:sldChg>
      <pc:sldChg chg="new del">
        <pc:chgData name="Zi Yun Zhang (CSI INTERFUSION INC)" userId="478c303d-c753-4ec6-8d16-649478a610c9" providerId="ADAL" clId="{C98AEF26-B185-47EF-B176-5F531B934E05}" dt="2025-05-06T13:28:15.077" v="4219" actId="47"/>
        <pc:sldMkLst>
          <pc:docMk/>
          <pc:sldMk cId="1497414913" sldId="2308"/>
        </pc:sldMkLst>
      </pc:sldChg>
      <pc:sldChg chg="new del">
        <pc:chgData name="Zi Yun Zhang (CSI INTERFUSION INC)" userId="478c303d-c753-4ec6-8d16-649478a610c9" providerId="ADAL" clId="{C98AEF26-B185-47EF-B176-5F531B934E05}" dt="2025-05-06T13:28:15.143" v="4220" actId="47"/>
        <pc:sldMkLst>
          <pc:docMk/>
          <pc:sldMk cId="1673259568" sldId="2309"/>
        </pc:sldMkLst>
      </pc:sldChg>
      <pc:sldChg chg="new del">
        <pc:chgData name="Zi Yun Zhang (CSI INTERFUSION INC)" userId="478c303d-c753-4ec6-8d16-649478a610c9" providerId="ADAL" clId="{C98AEF26-B185-47EF-B176-5F531B934E05}" dt="2025-05-06T13:28:15.157" v="4221" actId="47"/>
        <pc:sldMkLst>
          <pc:docMk/>
          <pc:sldMk cId="3212288176" sldId="2310"/>
        </pc:sldMkLst>
      </pc:sldChg>
      <pc:sldChg chg="new del">
        <pc:chgData name="Zi Yun Zhang (CSI INTERFUSION INC)" userId="478c303d-c753-4ec6-8d16-649478a610c9" providerId="ADAL" clId="{C98AEF26-B185-47EF-B176-5F531B934E05}" dt="2025-05-06T13:28:15.204" v="4222" actId="47"/>
        <pc:sldMkLst>
          <pc:docMk/>
          <pc:sldMk cId="2023111261" sldId="2311"/>
        </pc:sldMkLst>
      </pc:sldChg>
      <pc:sldChg chg="new del">
        <pc:chgData name="Zi Yun Zhang (CSI INTERFUSION INC)" userId="478c303d-c753-4ec6-8d16-649478a610c9" providerId="ADAL" clId="{C98AEF26-B185-47EF-B176-5F531B934E05}" dt="2025-05-06T13:28:15.236" v="4223" actId="47"/>
        <pc:sldMkLst>
          <pc:docMk/>
          <pc:sldMk cId="3048587720" sldId="2312"/>
        </pc:sldMkLst>
      </pc:sldChg>
      <pc:sldChg chg="new del">
        <pc:chgData name="Zi Yun Zhang (CSI INTERFUSION INC)" userId="478c303d-c753-4ec6-8d16-649478a610c9" providerId="ADAL" clId="{C98AEF26-B185-47EF-B176-5F531B934E05}" dt="2025-05-06T13:28:15.268" v="4224" actId="47"/>
        <pc:sldMkLst>
          <pc:docMk/>
          <pc:sldMk cId="677788725" sldId="2313"/>
        </pc:sldMkLst>
      </pc:sldChg>
      <pc:sldChg chg="new del">
        <pc:chgData name="Zi Yun Zhang (CSI INTERFUSION INC)" userId="478c303d-c753-4ec6-8d16-649478a610c9" providerId="ADAL" clId="{C98AEF26-B185-47EF-B176-5F531B934E05}" dt="2025-05-06T13:28:15.316" v="4225" actId="47"/>
        <pc:sldMkLst>
          <pc:docMk/>
          <pc:sldMk cId="2763717295" sldId="2314"/>
        </pc:sldMkLst>
      </pc:sldChg>
      <pc:sldChg chg="new del">
        <pc:chgData name="Zi Yun Zhang (CSI INTERFUSION INC)" userId="478c303d-c753-4ec6-8d16-649478a610c9" providerId="ADAL" clId="{C98AEF26-B185-47EF-B176-5F531B934E05}" dt="2025-05-06T13:28:15.348" v="4226" actId="47"/>
        <pc:sldMkLst>
          <pc:docMk/>
          <pc:sldMk cId="3547502708" sldId="2315"/>
        </pc:sldMkLst>
      </pc:sldChg>
      <pc:sldChg chg="new del">
        <pc:chgData name="Zi Yun Zhang (CSI INTERFUSION INC)" userId="478c303d-c753-4ec6-8d16-649478a610c9" providerId="ADAL" clId="{C98AEF26-B185-47EF-B176-5F531B934E05}" dt="2025-05-06T13:28:15.380" v="4227" actId="47"/>
        <pc:sldMkLst>
          <pc:docMk/>
          <pc:sldMk cId="257422142" sldId="2316"/>
        </pc:sldMkLst>
      </pc:sldChg>
      <pc:sldChg chg="new del">
        <pc:chgData name="Zi Yun Zhang (CSI INTERFUSION INC)" userId="478c303d-c753-4ec6-8d16-649478a610c9" providerId="ADAL" clId="{C98AEF26-B185-47EF-B176-5F531B934E05}" dt="2025-05-06T13:28:15.428" v="4228" actId="47"/>
        <pc:sldMkLst>
          <pc:docMk/>
          <pc:sldMk cId="1166345445" sldId="2317"/>
        </pc:sldMkLst>
      </pc:sldChg>
      <pc:sldChg chg="new del">
        <pc:chgData name="Zi Yun Zhang (CSI INTERFUSION INC)" userId="478c303d-c753-4ec6-8d16-649478a610c9" providerId="ADAL" clId="{C98AEF26-B185-47EF-B176-5F531B934E05}" dt="2025-05-06T13:28:15.515" v="4229" actId="47"/>
        <pc:sldMkLst>
          <pc:docMk/>
          <pc:sldMk cId="448155809" sldId="2318"/>
        </pc:sldMkLst>
      </pc:sldChg>
      <pc:sldChg chg="new del">
        <pc:chgData name="Zi Yun Zhang (CSI INTERFUSION INC)" userId="478c303d-c753-4ec6-8d16-649478a610c9" providerId="ADAL" clId="{C98AEF26-B185-47EF-B176-5F531B934E05}" dt="2025-05-06T13:28:15.554" v="4230" actId="47"/>
        <pc:sldMkLst>
          <pc:docMk/>
          <pc:sldMk cId="4150465900" sldId="2319"/>
        </pc:sldMkLst>
      </pc:sldChg>
      <pc:sldChg chg="new del">
        <pc:chgData name="Zi Yun Zhang (CSI INTERFUSION INC)" userId="478c303d-c753-4ec6-8d16-649478a610c9" providerId="ADAL" clId="{C98AEF26-B185-47EF-B176-5F531B934E05}" dt="2025-05-06T13:28:15.570" v="4231" actId="47"/>
        <pc:sldMkLst>
          <pc:docMk/>
          <pc:sldMk cId="1563552289" sldId="2320"/>
        </pc:sldMkLst>
      </pc:sldChg>
      <pc:sldChg chg="new del">
        <pc:chgData name="Zi Yun Zhang (CSI INTERFUSION INC)" userId="478c303d-c753-4ec6-8d16-649478a610c9" providerId="ADAL" clId="{C98AEF26-B185-47EF-B176-5F531B934E05}" dt="2025-05-06T13:28:15.602" v="4232" actId="47"/>
        <pc:sldMkLst>
          <pc:docMk/>
          <pc:sldMk cId="2527312734" sldId="2321"/>
        </pc:sldMkLst>
      </pc:sldChg>
      <pc:sldChg chg="new del">
        <pc:chgData name="Zi Yun Zhang (CSI INTERFUSION INC)" userId="478c303d-c753-4ec6-8d16-649478a610c9" providerId="ADAL" clId="{C98AEF26-B185-47EF-B176-5F531B934E05}" dt="2025-05-06T13:28:15.649" v="4233" actId="47"/>
        <pc:sldMkLst>
          <pc:docMk/>
          <pc:sldMk cId="2438753120" sldId="2322"/>
        </pc:sldMkLst>
      </pc:sldChg>
      <pc:sldChg chg="new del">
        <pc:chgData name="Zi Yun Zhang (CSI INTERFUSION INC)" userId="478c303d-c753-4ec6-8d16-649478a610c9" providerId="ADAL" clId="{C98AEF26-B185-47EF-B176-5F531B934E05}" dt="2025-05-06T13:28:15.681" v="4234" actId="47"/>
        <pc:sldMkLst>
          <pc:docMk/>
          <pc:sldMk cId="1421227129" sldId="2323"/>
        </pc:sldMkLst>
      </pc:sldChg>
      <pc:sldChg chg="new del">
        <pc:chgData name="Zi Yun Zhang (CSI INTERFUSION INC)" userId="478c303d-c753-4ec6-8d16-649478a610c9" providerId="ADAL" clId="{C98AEF26-B185-47EF-B176-5F531B934E05}" dt="2025-05-06T13:28:15.729" v="4235" actId="47"/>
        <pc:sldMkLst>
          <pc:docMk/>
          <pc:sldMk cId="1747543057" sldId="2324"/>
        </pc:sldMkLst>
      </pc:sldChg>
      <pc:sldChg chg="new del">
        <pc:chgData name="Zi Yun Zhang (CSI INTERFUSION INC)" userId="478c303d-c753-4ec6-8d16-649478a610c9" providerId="ADAL" clId="{C98AEF26-B185-47EF-B176-5F531B934E05}" dt="2025-05-06T13:28:15.745" v="4236" actId="47"/>
        <pc:sldMkLst>
          <pc:docMk/>
          <pc:sldMk cId="367517021" sldId="2325"/>
        </pc:sldMkLst>
      </pc:sldChg>
      <pc:sldChg chg="new del">
        <pc:chgData name="Zi Yun Zhang (CSI INTERFUSION INC)" userId="478c303d-c753-4ec6-8d16-649478a610c9" providerId="ADAL" clId="{C98AEF26-B185-47EF-B176-5F531B934E05}" dt="2025-05-06T13:28:15.792" v="4237" actId="47"/>
        <pc:sldMkLst>
          <pc:docMk/>
          <pc:sldMk cId="1007100095" sldId="2326"/>
        </pc:sldMkLst>
      </pc:sldChg>
      <pc:sldChg chg="new del">
        <pc:chgData name="Zi Yun Zhang (CSI INTERFUSION INC)" userId="478c303d-c753-4ec6-8d16-649478a610c9" providerId="ADAL" clId="{C98AEF26-B185-47EF-B176-5F531B934E05}" dt="2025-05-06T13:28:15.808" v="4238" actId="47"/>
        <pc:sldMkLst>
          <pc:docMk/>
          <pc:sldMk cId="1413774488" sldId="2327"/>
        </pc:sldMkLst>
      </pc:sldChg>
      <pc:sldChg chg="new del">
        <pc:chgData name="Zi Yun Zhang (CSI INTERFUSION INC)" userId="478c303d-c753-4ec6-8d16-649478a610c9" providerId="ADAL" clId="{C98AEF26-B185-47EF-B176-5F531B934E05}" dt="2025-05-06T13:28:15.856" v="4239" actId="47"/>
        <pc:sldMkLst>
          <pc:docMk/>
          <pc:sldMk cId="2530899835" sldId="2328"/>
        </pc:sldMkLst>
      </pc:sldChg>
      <pc:sldChg chg="new del">
        <pc:chgData name="Zi Yun Zhang (CSI INTERFUSION INC)" userId="478c303d-c753-4ec6-8d16-649478a610c9" providerId="ADAL" clId="{C98AEF26-B185-47EF-B176-5F531B934E05}" dt="2025-05-06T13:28:15.888" v="4240" actId="47"/>
        <pc:sldMkLst>
          <pc:docMk/>
          <pc:sldMk cId="4204250753" sldId="2329"/>
        </pc:sldMkLst>
      </pc:sldChg>
      <pc:sldChg chg="new del">
        <pc:chgData name="Zi Yun Zhang (CSI INTERFUSION INC)" userId="478c303d-c753-4ec6-8d16-649478a610c9" providerId="ADAL" clId="{C98AEF26-B185-47EF-B176-5F531B934E05}" dt="2025-05-06T13:28:15.904" v="4241" actId="47"/>
        <pc:sldMkLst>
          <pc:docMk/>
          <pc:sldMk cId="2585806668" sldId="2330"/>
        </pc:sldMkLst>
      </pc:sldChg>
      <pc:sldChg chg="new del">
        <pc:chgData name="Zi Yun Zhang (CSI INTERFUSION INC)" userId="478c303d-c753-4ec6-8d16-649478a610c9" providerId="ADAL" clId="{C98AEF26-B185-47EF-B176-5F531B934E05}" dt="2025-05-06T13:28:15.952" v="4242" actId="47"/>
        <pc:sldMkLst>
          <pc:docMk/>
          <pc:sldMk cId="1483689367" sldId="2331"/>
        </pc:sldMkLst>
      </pc:sldChg>
      <pc:sldChg chg="new del">
        <pc:chgData name="Zi Yun Zhang (CSI INTERFUSION INC)" userId="478c303d-c753-4ec6-8d16-649478a610c9" providerId="ADAL" clId="{C98AEF26-B185-47EF-B176-5F531B934E05}" dt="2025-05-06T13:28:15.968" v="4243" actId="47"/>
        <pc:sldMkLst>
          <pc:docMk/>
          <pc:sldMk cId="1765772572" sldId="2332"/>
        </pc:sldMkLst>
      </pc:sldChg>
      <pc:sldChg chg="new del">
        <pc:chgData name="Zi Yun Zhang (CSI INTERFUSION INC)" userId="478c303d-c753-4ec6-8d16-649478a610c9" providerId="ADAL" clId="{C98AEF26-B185-47EF-B176-5F531B934E05}" dt="2025-05-06T13:28:16.015" v="4244" actId="47"/>
        <pc:sldMkLst>
          <pc:docMk/>
          <pc:sldMk cId="3266136414" sldId="2333"/>
        </pc:sldMkLst>
      </pc:sldChg>
      <pc:sldChg chg="new del">
        <pc:chgData name="Zi Yun Zhang (CSI INTERFUSION INC)" userId="478c303d-c753-4ec6-8d16-649478a610c9" providerId="ADAL" clId="{C98AEF26-B185-47EF-B176-5F531B934E05}" dt="2025-05-06T13:28:16.048" v="4245" actId="47"/>
        <pc:sldMkLst>
          <pc:docMk/>
          <pc:sldMk cId="1728669522" sldId="2334"/>
        </pc:sldMkLst>
      </pc:sldChg>
      <pc:sldChg chg="new del">
        <pc:chgData name="Zi Yun Zhang (CSI INTERFUSION INC)" userId="478c303d-c753-4ec6-8d16-649478a610c9" providerId="ADAL" clId="{C98AEF26-B185-47EF-B176-5F531B934E05}" dt="2025-05-06T13:28:16.079" v="4246" actId="47"/>
        <pc:sldMkLst>
          <pc:docMk/>
          <pc:sldMk cId="3432468066" sldId="2335"/>
        </pc:sldMkLst>
      </pc:sldChg>
      <pc:sldChg chg="new del">
        <pc:chgData name="Zi Yun Zhang (CSI INTERFUSION INC)" userId="478c303d-c753-4ec6-8d16-649478a610c9" providerId="ADAL" clId="{C98AEF26-B185-47EF-B176-5F531B934E05}" dt="2025-05-06T13:28:16.110" v="4247" actId="47"/>
        <pc:sldMkLst>
          <pc:docMk/>
          <pc:sldMk cId="2206992690" sldId="2336"/>
        </pc:sldMkLst>
      </pc:sldChg>
      <pc:sldChg chg="new del">
        <pc:chgData name="Zi Yun Zhang (CSI INTERFUSION INC)" userId="478c303d-c753-4ec6-8d16-649478a610c9" providerId="ADAL" clId="{C98AEF26-B185-47EF-B176-5F531B934E05}" dt="2025-05-06T13:28:16.144" v="4248" actId="47"/>
        <pc:sldMkLst>
          <pc:docMk/>
          <pc:sldMk cId="3078007893" sldId="2337"/>
        </pc:sldMkLst>
      </pc:sldChg>
      <pc:sldChg chg="new del">
        <pc:chgData name="Zi Yun Zhang (CSI INTERFUSION INC)" userId="478c303d-c753-4ec6-8d16-649478a610c9" providerId="ADAL" clId="{C98AEF26-B185-47EF-B176-5F531B934E05}" dt="2025-05-06T13:28:16.158" v="4249" actId="47"/>
        <pc:sldMkLst>
          <pc:docMk/>
          <pc:sldMk cId="1399726149" sldId="2338"/>
        </pc:sldMkLst>
      </pc:sldChg>
      <pc:sldChg chg="new del">
        <pc:chgData name="Zi Yun Zhang (CSI INTERFUSION INC)" userId="478c303d-c753-4ec6-8d16-649478a610c9" providerId="ADAL" clId="{C98AEF26-B185-47EF-B176-5F531B934E05}" dt="2025-05-06T13:28:16.205" v="4250" actId="47"/>
        <pc:sldMkLst>
          <pc:docMk/>
          <pc:sldMk cId="3596783434" sldId="2339"/>
        </pc:sldMkLst>
      </pc:sldChg>
      <pc:sldChg chg="new del">
        <pc:chgData name="Zi Yun Zhang (CSI INTERFUSION INC)" userId="478c303d-c753-4ec6-8d16-649478a610c9" providerId="ADAL" clId="{C98AEF26-B185-47EF-B176-5F531B934E05}" dt="2025-05-06T13:28:16.221" v="4251" actId="47"/>
        <pc:sldMkLst>
          <pc:docMk/>
          <pc:sldMk cId="707294503" sldId="2340"/>
        </pc:sldMkLst>
      </pc:sldChg>
      <pc:sldChg chg="new del">
        <pc:chgData name="Zi Yun Zhang (CSI INTERFUSION INC)" userId="478c303d-c753-4ec6-8d16-649478a610c9" providerId="ADAL" clId="{C98AEF26-B185-47EF-B176-5F531B934E05}" dt="2025-05-06T13:28:16.253" v="4252" actId="47"/>
        <pc:sldMkLst>
          <pc:docMk/>
          <pc:sldMk cId="926563438" sldId="2341"/>
        </pc:sldMkLst>
      </pc:sldChg>
      <pc:sldChg chg="new del">
        <pc:chgData name="Zi Yun Zhang (CSI INTERFUSION INC)" userId="478c303d-c753-4ec6-8d16-649478a610c9" providerId="ADAL" clId="{C98AEF26-B185-47EF-B176-5F531B934E05}" dt="2025-05-06T13:28:16.301" v="4253" actId="47"/>
        <pc:sldMkLst>
          <pc:docMk/>
          <pc:sldMk cId="2240169268" sldId="2342"/>
        </pc:sldMkLst>
      </pc:sldChg>
      <pc:sldChg chg="new del">
        <pc:chgData name="Zi Yun Zhang (CSI INTERFUSION INC)" userId="478c303d-c753-4ec6-8d16-649478a610c9" providerId="ADAL" clId="{C98AEF26-B185-47EF-B176-5F531B934E05}" dt="2025-05-06T13:28:17.226" v="4254" actId="47"/>
        <pc:sldMkLst>
          <pc:docMk/>
          <pc:sldMk cId="819420294" sldId="2343"/>
        </pc:sldMkLst>
      </pc:sldChg>
      <pc:sldChg chg="new del">
        <pc:chgData name="Zi Yun Zhang (CSI INTERFUSION INC)" userId="478c303d-c753-4ec6-8d16-649478a610c9" providerId="ADAL" clId="{C98AEF26-B185-47EF-B176-5F531B934E05}" dt="2025-05-06T13:28:17.466" v="4255" actId="47"/>
        <pc:sldMkLst>
          <pc:docMk/>
          <pc:sldMk cId="4053241303" sldId="2344"/>
        </pc:sldMkLst>
      </pc:sldChg>
      <pc:sldChg chg="new del">
        <pc:chgData name="Zi Yun Zhang (CSI INTERFUSION INC)" userId="478c303d-c753-4ec6-8d16-649478a610c9" providerId="ADAL" clId="{C98AEF26-B185-47EF-B176-5F531B934E05}" dt="2025-05-06T13:28:17.717" v="4256" actId="47"/>
        <pc:sldMkLst>
          <pc:docMk/>
          <pc:sldMk cId="1441633359" sldId="2345"/>
        </pc:sldMkLst>
      </pc:sldChg>
      <pc:sldChg chg="new del">
        <pc:chgData name="Zi Yun Zhang (CSI INTERFUSION INC)" userId="478c303d-c753-4ec6-8d16-649478a610c9" providerId="ADAL" clId="{C98AEF26-B185-47EF-B176-5F531B934E05}" dt="2025-05-06T13:28:18.214" v="4257" actId="47"/>
        <pc:sldMkLst>
          <pc:docMk/>
          <pc:sldMk cId="319104859" sldId="2346"/>
        </pc:sldMkLst>
      </pc:sldChg>
      <pc:sldChg chg="new del">
        <pc:chgData name="Zi Yun Zhang (CSI INTERFUSION INC)" userId="478c303d-c753-4ec6-8d16-649478a610c9" providerId="ADAL" clId="{C98AEF26-B185-47EF-B176-5F531B934E05}" dt="2025-05-06T13:28:18.257" v="4258" actId="47"/>
        <pc:sldMkLst>
          <pc:docMk/>
          <pc:sldMk cId="1116465070" sldId="2347"/>
        </pc:sldMkLst>
      </pc:sldChg>
      <pc:sldChg chg="new del">
        <pc:chgData name="Zi Yun Zhang (CSI INTERFUSION INC)" userId="478c303d-c753-4ec6-8d16-649478a610c9" providerId="ADAL" clId="{C98AEF26-B185-47EF-B176-5F531B934E05}" dt="2025-05-06T13:28:18.286" v="4259" actId="47"/>
        <pc:sldMkLst>
          <pc:docMk/>
          <pc:sldMk cId="2011800298" sldId="2348"/>
        </pc:sldMkLst>
      </pc:sldChg>
      <pc:sldChg chg="new del">
        <pc:chgData name="Zi Yun Zhang (CSI INTERFUSION INC)" userId="478c303d-c753-4ec6-8d16-649478a610c9" providerId="ADAL" clId="{C98AEF26-B185-47EF-B176-5F531B934E05}" dt="2025-05-06T13:28:18.300" v="4260" actId="47"/>
        <pc:sldMkLst>
          <pc:docMk/>
          <pc:sldMk cId="3206785032" sldId="2349"/>
        </pc:sldMkLst>
      </pc:sldChg>
      <pc:sldChg chg="new del">
        <pc:chgData name="Zi Yun Zhang (CSI INTERFUSION INC)" userId="478c303d-c753-4ec6-8d16-649478a610c9" providerId="ADAL" clId="{C98AEF26-B185-47EF-B176-5F531B934E05}" dt="2025-05-06T13:28:18.332" v="4261" actId="47"/>
        <pc:sldMkLst>
          <pc:docMk/>
          <pc:sldMk cId="1847493198" sldId="2350"/>
        </pc:sldMkLst>
      </pc:sldChg>
      <pc:sldChg chg="new del">
        <pc:chgData name="Zi Yun Zhang (CSI INTERFUSION INC)" userId="478c303d-c753-4ec6-8d16-649478a610c9" providerId="ADAL" clId="{C98AEF26-B185-47EF-B176-5F531B934E05}" dt="2025-05-06T13:28:18.372" v="4262" actId="47"/>
        <pc:sldMkLst>
          <pc:docMk/>
          <pc:sldMk cId="980715132" sldId="2351"/>
        </pc:sldMkLst>
      </pc:sldChg>
      <pc:sldChg chg="new del">
        <pc:chgData name="Zi Yun Zhang (CSI INTERFUSION INC)" userId="478c303d-c753-4ec6-8d16-649478a610c9" providerId="ADAL" clId="{C98AEF26-B185-47EF-B176-5F531B934E05}" dt="2025-05-06T13:28:18.400" v="4263" actId="47"/>
        <pc:sldMkLst>
          <pc:docMk/>
          <pc:sldMk cId="1745836110" sldId="2352"/>
        </pc:sldMkLst>
      </pc:sldChg>
      <pc:sldChg chg="new del">
        <pc:chgData name="Zi Yun Zhang (CSI INTERFUSION INC)" userId="478c303d-c753-4ec6-8d16-649478a610c9" providerId="ADAL" clId="{C98AEF26-B185-47EF-B176-5F531B934E05}" dt="2025-05-06T13:28:18.444" v="4264" actId="47"/>
        <pc:sldMkLst>
          <pc:docMk/>
          <pc:sldMk cId="111338250" sldId="2353"/>
        </pc:sldMkLst>
      </pc:sldChg>
      <pc:sldChg chg="new del">
        <pc:chgData name="Zi Yun Zhang (CSI INTERFUSION INC)" userId="478c303d-c753-4ec6-8d16-649478a610c9" providerId="ADAL" clId="{C98AEF26-B185-47EF-B176-5F531B934E05}" dt="2025-05-06T13:28:18.473" v="4265" actId="47"/>
        <pc:sldMkLst>
          <pc:docMk/>
          <pc:sldMk cId="1927806788" sldId="2354"/>
        </pc:sldMkLst>
      </pc:sldChg>
      <pc:sldChg chg="new del">
        <pc:chgData name="Zi Yun Zhang (CSI INTERFUSION INC)" userId="478c303d-c753-4ec6-8d16-649478a610c9" providerId="ADAL" clId="{C98AEF26-B185-47EF-B176-5F531B934E05}" dt="2025-05-06T13:28:18.493" v="4266" actId="47"/>
        <pc:sldMkLst>
          <pc:docMk/>
          <pc:sldMk cId="20441440" sldId="2355"/>
        </pc:sldMkLst>
      </pc:sldChg>
      <pc:sldChg chg="new del">
        <pc:chgData name="Zi Yun Zhang (CSI INTERFUSION INC)" userId="478c303d-c753-4ec6-8d16-649478a610c9" providerId="ADAL" clId="{C98AEF26-B185-47EF-B176-5F531B934E05}" dt="2025-05-06T13:28:18.527" v="4267" actId="47"/>
        <pc:sldMkLst>
          <pc:docMk/>
          <pc:sldMk cId="3800443933" sldId="2356"/>
        </pc:sldMkLst>
      </pc:sldChg>
      <pc:sldChg chg="new del">
        <pc:chgData name="Zi Yun Zhang (CSI INTERFUSION INC)" userId="478c303d-c753-4ec6-8d16-649478a610c9" providerId="ADAL" clId="{C98AEF26-B185-47EF-B176-5F531B934E05}" dt="2025-05-06T13:28:18.559" v="4268" actId="47"/>
        <pc:sldMkLst>
          <pc:docMk/>
          <pc:sldMk cId="2706285282" sldId="2357"/>
        </pc:sldMkLst>
      </pc:sldChg>
      <pc:sldChg chg="new del">
        <pc:chgData name="Zi Yun Zhang (CSI INTERFUSION INC)" userId="478c303d-c753-4ec6-8d16-649478a610c9" providerId="ADAL" clId="{C98AEF26-B185-47EF-B176-5F531B934E05}" dt="2025-05-06T13:28:18.586" v="4269" actId="47"/>
        <pc:sldMkLst>
          <pc:docMk/>
          <pc:sldMk cId="3407394433" sldId="2358"/>
        </pc:sldMkLst>
      </pc:sldChg>
      <pc:sldChg chg="new del">
        <pc:chgData name="Zi Yun Zhang (CSI INTERFUSION INC)" userId="478c303d-c753-4ec6-8d16-649478a610c9" providerId="ADAL" clId="{C98AEF26-B185-47EF-B176-5F531B934E05}" dt="2025-05-06T13:28:18.621" v="4270" actId="47"/>
        <pc:sldMkLst>
          <pc:docMk/>
          <pc:sldMk cId="1631530706" sldId="2359"/>
        </pc:sldMkLst>
      </pc:sldChg>
      <pc:sldChg chg="new del">
        <pc:chgData name="Zi Yun Zhang (CSI INTERFUSION INC)" userId="478c303d-c753-4ec6-8d16-649478a610c9" providerId="ADAL" clId="{C98AEF26-B185-47EF-B176-5F531B934E05}" dt="2025-05-06T13:28:18.647" v="4271" actId="47"/>
        <pc:sldMkLst>
          <pc:docMk/>
          <pc:sldMk cId="3792514695" sldId="2360"/>
        </pc:sldMkLst>
      </pc:sldChg>
      <pc:sldChg chg="new del">
        <pc:chgData name="Zi Yun Zhang (CSI INTERFUSION INC)" userId="478c303d-c753-4ec6-8d16-649478a610c9" providerId="ADAL" clId="{C98AEF26-B185-47EF-B176-5F531B934E05}" dt="2025-05-06T13:28:18.677" v="4272" actId="47"/>
        <pc:sldMkLst>
          <pc:docMk/>
          <pc:sldMk cId="3537029323" sldId="2361"/>
        </pc:sldMkLst>
      </pc:sldChg>
      <pc:sldChg chg="new del">
        <pc:chgData name="Zi Yun Zhang (CSI INTERFUSION INC)" userId="478c303d-c753-4ec6-8d16-649478a610c9" providerId="ADAL" clId="{C98AEF26-B185-47EF-B176-5F531B934E05}" dt="2025-05-06T13:28:18.711" v="4273" actId="47"/>
        <pc:sldMkLst>
          <pc:docMk/>
          <pc:sldMk cId="1617208260" sldId="2362"/>
        </pc:sldMkLst>
      </pc:sldChg>
      <pc:sldChg chg="new del">
        <pc:chgData name="Zi Yun Zhang (CSI INTERFUSION INC)" userId="478c303d-c753-4ec6-8d16-649478a610c9" providerId="ADAL" clId="{C98AEF26-B185-47EF-B176-5F531B934E05}" dt="2025-05-06T13:28:18.742" v="4274" actId="47"/>
        <pc:sldMkLst>
          <pc:docMk/>
          <pc:sldMk cId="3013883587" sldId="2363"/>
        </pc:sldMkLst>
      </pc:sldChg>
      <pc:sldChg chg="new del">
        <pc:chgData name="Zi Yun Zhang (CSI INTERFUSION INC)" userId="478c303d-c753-4ec6-8d16-649478a610c9" providerId="ADAL" clId="{C98AEF26-B185-47EF-B176-5F531B934E05}" dt="2025-05-06T13:28:18.773" v="4275" actId="47"/>
        <pc:sldMkLst>
          <pc:docMk/>
          <pc:sldMk cId="3718727466" sldId="2364"/>
        </pc:sldMkLst>
      </pc:sldChg>
      <pc:sldChg chg="new del">
        <pc:chgData name="Zi Yun Zhang (CSI INTERFUSION INC)" userId="478c303d-c753-4ec6-8d16-649478a610c9" providerId="ADAL" clId="{C98AEF26-B185-47EF-B176-5F531B934E05}" dt="2025-05-06T13:28:18.800" v="4276" actId="47"/>
        <pc:sldMkLst>
          <pc:docMk/>
          <pc:sldMk cId="310454929" sldId="2365"/>
        </pc:sldMkLst>
      </pc:sldChg>
      <pc:sldChg chg="new del">
        <pc:chgData name="Zi Yun Zhang (CSI INTERFUSION INC)" userId="478c303d-c753-4ec6-8d16-649478a610c9" providerId="ADAL" clId="{C98AEF26-B185-47EF-B176-5F531B934E05}" dt="2025-05-06T13:28:18.824" v="4277" actId="47"/>
        <pc:sldMkLst>
          <pc:docMk/>
          <pc:sldMk cId="1672479015" sldId="2366"/>
        </pc:sldMkLst>
      </pc:sldChg>
      <pc:sldChg chg="new del">
        <pc:chgData name="Zi Yun Zhang (CSI INTERFUSION INC)" userId="478c303d-c753-4ec6-8d16-649478a610c9" providerId="ADAL" clId="{C98AEF26-B185-47EF-B176-5F531B934E05}" dt="2025-05-06T13:28:18.857" v="4278" actId="47"/>
        <pc:sldMkLst>
          <pc:docMk/>
          <pc:sldMk cId="2881990026" sldId="2367"/>
        </pc:sldMkLst>
      </pc:sldChg>
      <pc:sldChg chg="new del">
        <pc:chgData name="Zi Yun Zhang (CSI INTERFUSION INC)" userId="478c303d-c753-4ec6-8d16-649478a610c9" providerId="ADAL" clId="{C98AEF26-B185-47EF-B176-5F531B934E05}" dt="2025-05-06T13:28:18.884" v="4279" actId="47"/>
        <pc:sldMkLst>
          <pc:docMk/>
          <pc:sldMk cId="3977339767" sldId="2368"/>
        </pc:sldMkLst>
      </pc:sldChg>
      <pc:sldChg chg="new del">
        <pc:chgData name="Zi Yun Zhang (CSI INTERFUSION INC)" userId="478c303d-c753-4ec6-8d16-649478a610c9" providerId="ADAL" clId="{C98AEF26-B185-47EF-B176-5F531B934E05}" dt="2025-05-06T13:28:18.918" v="4280" actId="47"/>
        <pc:sldMkLst>
          <pc:docMk/>
          <pc:sldMk cId="1761885622" sldId="2369"/>
        </pc:sldMkLst>
      </pc:sldChg>
      <pc:sldChg chg="new del">
        <pc:chgData name="Zi Yun Zhang (CSI INTERFUSION INC)" userId="478c303d-c753-4ec6-8d16-649478a610c9" providerId="ADAL" clId="{C98AEF26-B185-47EF-B176-5F531B934E05}" dt="2025-05-06T13:28:18.966" v="4281" actId="47"/>
        <pc:sldMkLst>
          <pc:docMk/>
          <pc:sldMk cId="2637130559" sldId="2370"/>
        </pc:sldMkLst>
      </pc:sldChg>
      <pc:sldChg chg="new del">
        <pc:chgData name="Zi Yun Zhang (CSI INTERFUSION INC)" userId="478c303d-c753-4ec6-8d16-649478a610c9" providerId="ADAL" clId="{C98AEF26-B185-47EF-B176-5F531B934E05}" dt="2025-05-06T13:28:18.997" v="4282" actId="47"/>
        <pc:sldMkLst>
          <pc:docMk/>
          <pc:sldMk cId="2509564278" sldId="2371"/>
        </pc:sldMkLst>
      </pc:sldChg>
      <pc:sldChg chg="new del">
        <pc:chgData name="Zi Yun Zhang (CSI INTERFUSION INC)" userId="478c303d-c753-4ec6-8d16-649478a610c9" providerId="ADAL" clId="{C98AEF26-B185-47EF-B176-5F531B934E05}" dt="2025-05-06T13:28:19.027" v="4283" actId="47"/>
        <pc:sldMkLst>
          <pc:docMk/>
          <pc:sldMk cId="784063723" sldId="2372"/>
        </pc:sldMkLst>
      </pc:sldChg>
      <pc:sldChg chg="new del">
        <pc:chgData name="Zi Yun Zhang (CSI INTERFUSION INC)" userId="478c303d-c753-4ec6-8d16-649478a610c9" providerId="ADAL" clId="{C98AEF26-B185-47EF-B176-5F531B934E05}" dt="2025-05-06T13:28:19.057" v="4284" actId="47"/>
        <pc:sldMkLst>
          <pc:docMk/>
          <pc:sldMk cId="1252114318" sldId="2373"/>
        </pc:sldMkLst>
      </pc:sldChg>
      <pc:sldChg chg="new del">
        <pc:chgData name="Zi Yun Zhang (CSI INTERFUSION INC)" userId="478c303d-c753-4ec6-8d16-649478a610c9" providerId="ADAL" clId="{C98AEF26-B185-47EF-B176-5F531B934E05}" dt="2025-05-06T13:28:19.088" v="4285" actId="47"/>
        <pc:sldMkLst>
          <pc:docMk/>
          <pc:sldMk cId="2763846009" sldId="2374"/>
        </pc:sldMkLst>
      </pc:sldChg>
      <pc:sldChg chg="new del">
        <pc:chgData name="Zi Yun Zhang (CSI INTERFUSION INC)" userId="478c303d-c753-4ec6-8d16-649478a610c9" providerId="ADAL" clId="{C98AEF26-B185-47EF-B176-5F531B934E05}" dt="2025-05-06T13:28:19.121" v="4286" actId="47"/>
        <pc:sldMkLst>
          <pc:docMk/>
          <pc:sldMk cId="4212086240" sldId="2375"/>
        </pc:sldMkLst>
      </pc:sldChg>
      <pc:sldChg chg="new del">
        <pc:chgData name="Zi Yun Zhang (CSI INTERFUSION INC)" userId="478c303d-c753-4ec6-8d16-649478a610c9" providerId="ADAL" clId="{C98AEF26-B185-47EF-B176-5F531B934E05}" dt="2025-05-06T13:28:19.151" v="4287" actId="47"/>
        <pc:sldMkLst>
          <pc:docMk/>
          <pc:sldMk cId="3879181517" sldId="2376"/>
        </pc:sldMkLst>
      </pc:sldChg>
      <pc:sldChg chg="new del">
        <pc:chgData name="Zi Yun Zhang (CSI INTERFUSION INC)" userId="478c303d-c753-4ec6-8d16-649478a610c9" providerId="ADAL" clId="{C98AEF26-B185-47EF-B176-5F531B934E05}" dt="2025-05-06T13:28:19.184" v="4288" actId="47"/>
        <pc:sldMkLst>
          <pc:docMk/>
          <pc:sldMk cId="413793238" sldId="2377"/>
        </pc:sldMkLst>
      </pc:sldChg>
      <pc:sldChg chg="new del">
        <pc:chgData name="Zi Yun Zhang (CSI INTERFUSION INC)" userId="478c303d-c753-4ec6-8d16-649478a610c9" providerId="ADAL" clId="{C98AEF26-B185-47EF-B176-5F531B934E05}" dt="2025-05-06T13:28:19.214" v="4289" actId="47"/>
        <pc:sldMkLst>
          <pc:docMk/>
          <pc:sldMk cId="102283988" sldId="2378"/>
        </pc:sldMkLst>
      </pc:sldChg>
      <pc:sldChg chg="new del">
        <pc:chgData name="Zi Yun Zhang (CSI INTERFUSION INC)" userId="478c303d-c753-4ec6-8d16-649478a610c9" providerId="ADAL" clId="{C98AEF26-B185-47EF-B176-5F531B934E05}" dt="2025-05-06T13:28:19.236" v="4290" actId="47"/>
        <pc:sldMkLst>
          <pc:docMk/>
          <pc:sldMk cId="3247616811" sldId="2379"/>
        </pc:sldMkLst>
      </pc:sldChg>
      <pc:sldChg chg="new del">
        <pc:chgData name="Zi Yun Zhang (CSI INTERFUSION INC)" userId="478c303d-c753-4ec6-8d16-649478a610c9" providerId="ADAL" clId="{C98AEF26-B185-47EF-B176-5F531B934E05}" dt="2025-05-06T13:28:19.252" v="4291" actId="47"/>
        <pc:sldMkLst>
          <pc:docMk/>
          <pc:sldMk cId="3895742120" sldId="2380"/>
        </pc:sldMkLst>
      </pc:sldChg>
      <pc:sldChg chg="new del">
        <pc:chgData name="Zi Yun Zhang (CSI INTERFUSION INC)" userId="478c303d-c753-4ec6-8d16-649478a610c9" providerId="ADAL" clId="{C98AEF26-B185-47EF-B176-5F531B934E05}" dt="2025-05-06T13:28:19.294" v="4292" actId="47"/>
        <pc:sldMkLst>
          <pc:docMk/>
          <pc:sldMk cId="1319086112" sldId="2381"/>
        </pc:sldMkLst>
      </pc:sldChg>
      <pc:sldChg chg="new del">
        <pc:chgData name="Zi Yun Zhang (CSI INTERFUSION INC)" userId="478c303d-c753-4ec6-8d16-649478a610c9" providerId="ADAL" clId="{C98AEF26-B185-47EF-B176-5F531B934E05}" dt="2025-05-06T13:28:19.329" v="4293" actId="47"/>
        <pc:sldMkLst>
          <pc:docMk/>
          <pc:sldMk cId="33628272" sldId="2382"/>
        </pc:sldMkLst>
      </pc:sldChg>
      <pc:sldChg chg="new del">
        <pc:chgData name="Zi Yun Zhang (CSI INTERFUSION INC)" userId="478c303d-c753-4ec6-8d16-649478a610c9" providerId="ADAL" clId="{C98AEF26-B185-47EF-B176-5F531B934E05}" dt="2025-05-06T13:28:19.355" v="4294" actId="47"/>
        <pc:sldMkLst>
          <pc:docMk/>
          <pc:sldMk cId="4290595310" sldId="2383"/>
        </pc:sldMkLst>
      </pc:sldChg>
      <pc:sldChg chg="new del">
        <pc:chgData name="Zi Yun Zhang (CSI INTERFUSION INC)" userId="478c303d-c753-4ec6-8d16-649478a610c9" providerId="ADAL" clId="{C98AEF26-B185-47EF-B176-5F531B934E05}" dt="2025-05-06T13:28:19.376" v="4295" actId="47"/>
        <pc:sldMkLst>
          <pc:docMk/>
          <pc:sldMk cId="1150365683" sldId="2384"/>
        </pc:sldMkLst>
      </pc:sldChg>
      <pc:sldChg chg="new del">
        <pc:chgData name="Zi Yun Zhang (CSI INTERFUSION INC)" userId="478c303d-c753-4ec6-8d16-649478a610c9" providerId="ADAL" clId="{C98AEF26-B185-47EF-B176-5F531B934E05}" dt="2025-05-06T13:28:19.410" v="4296" actId="47"/>
        <pc:sldMkLst>
          <pc:docMk/>
          <pc:sldMk cId="3679942093" sldId="2385"/>
        </pc:sldMkLst>
      </pc:sldChg>
      <pc:sldChg chg="new del">
        <pc:chgData name="Zi Yun Zhang (CSI INTERFUSION INC)" userId="478c303d-c753-4ec6-8d16-649478a610c9" providerId="ADAL" clId="{C98AEF26-B185-47EF-B176-5F531B934E05}" dt="2025-05-06T13:28:19.429" v="4297" actId="47"/>
        <pc:sldMkLst>
          <pc:docMk/>
          <pc:sldMk cId="3232780455" sldId="2386"/>
        </pc:sldMkLst>
      </pc:sldChg>
      <pc:sldChg chg="new del">
        <pc:chgData name="Zi Yun Zhang (CSI INTERFUSION INC)" userId="478c303d-c753-4ec6-8d16-649478a610c9" providerId="ADAL" clId="{C98AEF26-B185-47EF-B176-5F531B934E05}" dt="2025-05-06T13:28:20.245" v="4298" actId="47"/>
        <pc:sldMkLst>
          <pc:docMk/>
          <pc:sldMk cId="4231782931" sldId="2387"/>
        </pc:sldMkLst>
      </pc:sldChg>
      <pc:sldChg chg="new del">
        <pc:chgData name="Zi Yun Zhang (CSI INTERFUSION INC)" userId="478c303d-c753-4ec6-8d16-649478a610c9" providerId="ADAL" clId="{C98AEF26-B185-47EF-B176-5F531B934E05}" dt="2025-05-06T13:28:20.763" v="4299" actId="47"/>
        <pc:sldMkLst>
          <pc:docMk/>
          <pc:sldMk cId="1755866000" sldId="2388"/>
        </pc:sldMkLst>
      </pc:sldChg>
      <pc:sldChg chg="new del">
        <pc:chgData name="Zi Yun Zhang (CSI INTERFUSION INC)" userId="478c303d-c753-4ec6-8d16-649478a610c9" providerId="ADAL" clId="{C98AEF26-B185-47EF-B176-5F531B934E05}" dt="2025-05-06T13:28:20.777" v="4300" actId="47"/>
        <pc:sldMkLst>
          <pc:docMk/>
          <pc:sldMk cId="3813147598" sldId="2389"/>
        </pc:sldMkLst>
      </pc:sldChg>
      <pc:sldChg chg="new del">
        <pc:chgData name="Zi Yun Zhang (CSI INTERFUSION INC)" userId="478c303d-c753-4ec6-8d16-649478a610c9" providerId="ADAL" clId="{C98AEF26-B185-47EF-B176-5F531B934E05}" dt="2025-05-06T13:28:20.821" v="4301" actId="47"/>
        <pc:sldMkLst>
          <pc:docMk/>
          <pc:sldMk cId="2749916093" sldId="2390"/>
        </pc:sldMkLst>
      </pc:sldChg>
      <pc:sldChg chg="new del">
        <pc:chgData name="Zi Yun Zhang (CSI INTERFUSION INC)" userId="478c303d-c753-4ec6-8d16-649478a610c9" providerId="ADAL" clId="{C98AEF26-B185-47EF-B176-5F531B934E05}" dt="2025-05-06T13:28:20.859" v="4302" actId="47"/>
        <pc:sldMkLst>
          <pc:docMk/>
          <pc:sldMk cId="536664623" sldId="2391"/>
        </pc:sldMkLst>
      </pc:sldChg>
      <pc:sldChg chg="new del">
        <pc:chgData name="Zi Yun Zhang (CSI INTERFUSION INC)" userId="478c303d-c753-4ec6-8d16-649478a610c9" providerId="ADAL" clId="{C98AEF26-B185-47EF-B176-5F531B934E05}" dt="2025-05-06T13:28:20.880" v="4303" actId="47"/>
        <pc:sldMkLst>
          <pc:docMk/>
          <pc:sldMk cId="1270589048" sldId="2392"/>
        </pc:sldMkLst>
      </pc:sldChg>
      <pc:sldChg chg="new del">
        <pc:chgData name="Zi Yun Zhang (CSI INTERFUSION INC)" userId="478c303d-c753-4ec6-8d16-649478a610c9" providerId="ADAL" clId="{C98AEF26-B185-47EF-B176-5F531B934E05}" dt="2025-05-06T13:28:20.911" v="4304" actId="47"/>
        <pc:sldMkLst>
          <pc:docMk/>
          <pc:sldMk cId="2237042531" sldId="2393"/>
        </pc:sldMkLst>
      </pc:sldChg>
      <pc:sldChg chg="new del">
        <pc:chgData name="Zi Yun Zhang (CSI INTERFUSION INC)" userId="478c303d-c753-4ec6-8d16-649478a610c9" providerId="ADAL" clId="{C98AEF26-B185-47EF-B176-5F531B934E05}" dt="2025-05-06T13:28:20.940" v="4305" actId="47"/>
        <pc:sldMkLst>
          <pc:docMk/>
          <pc:sldMk cId="198436809" sldId="2394"/>
        </pc:sldMkLst>
      </pc:sldChg>
      <pc:sldChg chg="new del">
        <pc:chgData name="Zi Yun Zhang (CSI INTERFUSION INC)" userId="478c303d-c753-4ec6-8d16-649478a610c9" providerId="ADAL" clId="{C98AEF26-B185-47EF-B176-5F531B934E05}" dt="2025-05-06T13:28:20.967" v="4306" actId="47"/>
        <pc:sldMkLst>
          <pc:docMk/>
          <pc:sldMk cId="1931466985" sldId="2395"/>
        </pc:sldMkLst>
      </pc:sldChg>
      <pc:sldChg chg="new del">
        <pc:chgData name="Zi Yun Zhang (CSI INTERFUSION INC)" userId="478c303d-c753-4ec6-8d16-649478a610c9" providerId="ADAL" clId="{C98AEF26-B185-47EF-B176-5F531B934E05}" dt="2025-05-06T13:28:21.001" v="4307" actId="47"/>
        <pc:sldMkLst>
          <pc:docMk/>
          <pc:sldMk cId="4137221862" sldId="2396"/>
        </pc:sldMkLst>
      </pc:sldChg>
      <pc:sldChg chg="new del">
        <pc:chgData name="Zi Yun Zhang (CSI INTERFUSION INC)" userId="478c303d-c753-4ec6-8d16-649478a610c9" providerId="ADAL" clId="{C98AEF26-B185-47EF-B176-5F531B934E05}" dt="2025-05-06T13:28:21.030" v="4308" actId="47"/>
        <pc:sldMkLst>
          <pc:docMk/>
          <pc:sldMk cId="2628738398" sldId="2397"/>
        </pc:sldMkLst>
      </pc:sldChg>
      <pc:sldChg chg="new del">
        <pc:chgData name="Zi Yun Zhang (CSI INTERFUSION INC)" userId="478c303d-c753-4ec6-8d16-649478a610c9" providerId="ADAL" clId="{C98AEF26-B185-47EF-B176-5F531B934E05}" dt="2025-05-06T13:28:21.061" v="4309" actId="47"/>
        <pc:sldMkLst>
          <pc:docMk/>
          <pc:sldMk cId="1356268077" sldId="2398"/>
        </pc:sldMkLst>
      </pc:sldChg>
      <pc:sldChg chg="new del">
        <pc:chgData name="Zi Yun Zhang (CSI INTERFUSION INC)" userId="478c303d-c753-4ec6-8d16-649478a610c9" providerId="ADAL" clId="{C98AEF26-B185-47EF-B176-5F531B934E05}" dt="2025-05-06T13:28:21.091" v="4310" actId="47"/>
        <pc:sldMkLst>
          <pc:docMk/>
          <pc:sldMk cId="480843837" sldId="2399"/>
        </pc:sldMkLst>
      </pc:sldChg>
      <pc:sldChg chg="new del">
        <pc:chgData name="Zi Yun Zhang (CSI INTERFUSION INC)" userId="478c303d-c753-4ec6-8d16-649478a610c9" providerId="ADAL" clId="{C98AEF26-B185-47EF-B176-5F531B934E05}" dt="2025-05-06T13:28:21.121" v="4311" actId="47"/>
        <pc:sldMkLst>
          <pc:docMk/>
          <pc:sldMk cId="942367234" sldId="2400"/>
        </pc:sldMkLst>
      </pc:sldChg>
      <pc:sldChg chg="new del">
        <pc:chgData name="Zi Yun Zhang (CSI INTERFUSION INC)" userId="478c303d-c753-4ec6-8d16-649478a610c9" providerId="ADAL" clId="{C98AEF26-B185-47EF-B176-5F531B934E05}" dt="2025-05-06T13:28:21.152" v="4312" actId="47"/>
        <pc:sldMkLst>
          <pc:docMk/>
          <pc:sldMk cId="1636888629" sldId="2401"/>
        </pc:sldMkLst>
      </pc:sldChg>
      <pc:sldChg chg="new del">
        <pc:chgData name="Zi Yun Zhang (CSI INTERFUSION INC)" userId="478c303d-c753-4ec6-8d16-649478a610c9" providerId="ADAL" clId="{C98AEF26-B185-47EF-B176-5F531B934E05}" dt="2025-05-06T13:28:21.198" v="4313" actId="47"/>
        <pc:sldMkLst>
          <pc:docMk/>
          <pc:sldMk cId="3695119645" sldId="2402"/>
        </pc:sldMkLst>
      </pc:sldChg>
      <pc:sldChg chg="new del">
        <pc:chgData name="Zi Yun Zhang (CSI INTERFUSION INC)" userId="478c303d-c753-4ec6-8d16-649478a610c9" providerId="ADAL" clId="{C98AEF26-B185-47EF-B176-5F531B934E05}" dt="2025-05-06T13:28:21.228" v="4314" actId="47"/>
        <pc:sldMkLst>
          <pc:docMk/>
          <pc:sldMk cId="1845529332" sldId="2403"/>
        </pc:sldMkLst>
      </pc:sldChg>
      <pc:sldChg chg="new del">
        <pc:chgData name="Zi Yun Zhang (CSI INTERFUSION INC)" userId="478c303d-c753-4ec6-8d16-649478a610c9" providerId="ADAL" clId="{C98AEF26-B185-47EF-B176-5F531B934E05}" dt="2025-05-06T13:28:21.248" v="4315" actId="47"/>
        <pc:sldMkLst>
          <pc:docMk/>
          <pc:sldMk cId="2924095533" sldId="2404"/>
        </pc:sldMkLst>
      </pc:sldChg>
      <pc:sldChg chg="new del">
        <pc:chgData name="Zi Yun Zhang (CSI INTERFUSION INC)" userId="478c303d-c753-4ec6-8d16-649478a610c9" providerId="ADAL" clId="{C98AEF26-B185-47EF-B176-5F531B934E05}" dt="2025-05-06T13:28:21.277" v="4316" actId="47"/>
        <pc:sldMkLst>
          <pc:docMk/>
          <pc:sldMk cId="3112858431" sldId="2405"/>
        </pc:sldMkLst>
      </pc:sldChg>
      <pc:sldChg chg="new del">
        <pc:chgData name="Zi Yun Zhang (CSI INTERFUSION INC)" userId="478c303d-c753-4ec6-8d16-649478a610c9" providerId="ADAL" clId="{C98AEF26-B185-47EF-B176-5F531B934E05}" dt="2025-05-06T13:28:21.305" v="4317" actId="47"/>
        <pc:sldMkLst>
          <pc:docMk/>
          <pc:sldMk cId="3517404114" sldId="2406"/>
        </pc:sldMkLst>
      </pc:sldChg>
      <pc:sldChg chg="new del">
        <pc:chgData name="Zi Yun Zhang (CSI INTERFUSION INC)" userId="478c303d-c753-4ec6-8d16-649478a610c9" providerId="ADAL" clId="{C98AEF26-B185-47EF-B176-5F531B934E05}" dt="2025-05-06T13:28:21.335" v="4318" actId="47"/>
        <pc:sldMkLst>
          <pc:docMk/>
          <pc:sldMk cId="16465476" sldId="2407"/>
        </pc:sldMkLst>
      </pc:sldChg>
      <pc:sldChg chg="new del">
        <pc:chgData name="Zi Yun Zhang (CSI INTERFUSION INC)" userId="478c303d-c753-4ec6-8d16-649478a610c9" providerId="ADAL" clId="{C98AEF26-B185-47EF-B176-5F531B934E05}" dt="2025-05-06T13:28:21.365" v="4319" actId="47"/>
        <pc:sldMkLst>
          <pc:docMk/>
          <pc:sldMk cId="1151459868" sldId="2408"/>
        </pc:sldMkLst>
      </pc:sldChg>
      <pc:sldChg chg="new del">
        <pc:chgData name="Zi Yun Zhang (CSI INTERFUSION INC)" userId="478c303d-c753-4ec6-8d16-649478a610c9" providerId="ADAL" clId="{C98AEF26-B185-47EF-B176-5F531B934E05}" dt="2025-05-06T13:28:21.405" v="4320" actId="47"/>
        <pc:sldMkLst>
          <pc:docMk/>
          <pc:sldMk cId="2063284738" sldId="2409"/>
        </pc:sldMkLst>
      </pc:sldChg>
      <pc:sldChg chg="new del">
        <pc:chgData name="Zi Yun Zhang (CSI INTERFUSION INC)" userId="478c303d-c753-4ec6-8d16-649478a610c9" providerId="ADAL" clId="{C98AEF26-B185-47EF-B176-5F531B934E05}" dt="2025-05-06T13:28:21.444" v="4321" actId="47"/>
        <pc:sldMkLst>
          <pc:docMk/>
          <pc:sldMk cId="1517287802" sldId="2410"/>
        </pc:sldMkLst>
      </pc:sldChg>
      <pc:sldChg chg="new del">
        <pc:chgData name="Zi Yun Zhang (CSI INTERFUSION INC)" userId="478c303d-c753-4ec6-8d16-649478a610c9" providerId="ADAL" clId="{C98AEF26-B185-47EF-B176-5F531B934E05}" dt="2025-05-06T13:28:21.498" v="4322" actId="47"/>
        <pc:sldMkLst>
          <pc:docMk/>
          <pc:sldMk cId="3184854658" sldId="2411"/>
        </pc:sldMkLst>
      </pc:sldChg>
      <pc:sldChg chg="new del">
        <pc:chgData name="Zi Yun Zhang (CSI INTERFUSION INC)" userId="478c303d-c753-4ec6-8d16-649478a610c9" providerId="ADAL" clId="{C98AEF26-B185-47EF-B176-5F531B934E05}" dt="2025-05-06T13:28:21.543" v="4323" actId="47"/>
        <pc:sldMkLst>
          <pc:docMk/>
          <pc:sldMk cId="1797648533" sldId="2412"/>
        </pc:sldMkLst>
      </pc:sldChg>
      <pc:sldChg chg="new del">
        <pc:chgData name="Zi Yun Zhang (CSI INTERFUSION INC)" userId="478c303d-c753-4ec6-8d16-649478a610c9" providerId="ADAL" clId="{C98AEF26-B185-47EF-B176-5F531B934E05}" dt="2025-05-06T13:28:21.580" v="4324" actId="47"/>
        <pc:sldMkLst>
          <pc:docMk/>
          <pc:sldMk cId="1180078486" sldId="2413"/>
        </pc:sldMkLst>
      </pc:sldChg>
      <pc:sldChg chg="new del">
        <pc:chgData name="Zi Yun Zhang (CSI INTERFUSION INC)" userId="478c303d-c753-4ec6-8d16-649478a610c9" providerId="ADAL" clId="{C98AEF26-B185-47EF-B176-5F531B934E05}" dt="2025-05-06T13:28:21.632" v="4325" actId="47"/>
        <pc:sldMkLst>
          <pc:docMk/>
          <pc:sldMk cId="4065133623" sldId="2414"/>
        </pc:sldMkLst>
      </pc:sldChg>
      <pc:sldChg chg="new del">
        <pc:chgData name="Zi Yun Zhang (CSI INTERFUSION INC)" userId="478c303d-c753-4ec6-8d16-649478a610c9" providerId="ADAL" clId="{C98AEF26-B185-47EF-B176-5F531B934E05}" dt="2025-05-06T13:28:21.659" v="4326" actId="47"/>
        <pc:sldMkLst>
          <pc:docMk/>
          <pc:sldMk cId="1336629773" sldId="2415"/>
        </pc:sldMkLst>
      </pc:sldChg>
      <pc:sldChg chg="new del">
        <pc:chgData name="Zi Yun Zhang (CSI INTERFUSION INC)" userId="478c303d-c753-4ec6-8d16-649478a610c9" providerId="ADAL" clId="{C98AEF26-B185-47EF-B176-5F531B934E05}" dt="2025-05-06T13:28:21.691" v="4327" actId="47"/>
        <pc:sldMkLst>
          <pc:docMk/>
          <pc:sldMk cId="4241550750" sldId="2416"/>
        </pc:sldMkLst>
      </pc:sldChg>
      <pc:sldChg chg="new del">
        <pc:chgData name="Zi Yun Zhang (CSI INTERFUSION INC)" userId="478c303d-c753-4ec6-8d16-649478a610c9" providerId="ADAL" clId="{C98AEF26-B185-47EF-B176-5F531B934E05}" dt="2025-05-06T13:28:21.757" v="4328" actId="47"/>
        <pc:sldMkLst>
          <pc:docMk/>
          <pc:sldMk cId="16238385" sldId="2417"/>
        </pc:sldMkLst>
      </pc:sldChg>
      <pc:sldChg chg="new del">
        <pc:chgData name="Zi Yun Zhang (CSI INTERFUSION INC)" userId="478c303d-c753-4ec6-8d16-649478a610c9" providerId="ADAL" clId="{C98AEF26-B185-47EF-B176-5F531B934E05}" dt="2025-05-06T13:28:21.806" v="4329" actId="47"/>
        <pc:sldMkLst>
          <pc:docMk/>
          <pc:sldMk cId="3369000368" sldId="2418"/>
        </pc:sldMkLst>
      </pc:sldChg>
      <pc:sldChg chg="new del">
        <pc:chgData name="Zi Yun Zhang (CSI INTERFUSION INC)" userId="478c303d-c753-4ec6-8d16-649478a610c9" providerId="ADAL" clId="{C98AEF26-B185-47EF-B176-5F531B934E05}" dt="2025-05-06T13:28:21.836" v="4330" actId="47"/>
        <pc:sldMkLst>
          <pc:docMk/>
          <pc:sldMk cId="377587603" sldId="2419"/>
        </pc:sldMkLst>
      </pc:sldChg>
      <pc:sldChg chg="new del">
        <pc:chgData name="Zi Yun Zhang (CSI INTERFUSION INC)" userId="478c303d-c753-4ec6-8d16-649478a610c9" providerId="ADAL" clId="{C98AEF26-B185-47EF-B176-5F531B934E05}" dt="2025-05-06T13:28:21.864" v="4331" actId="47"/>
        <pc:sldMkLst>
          <pc:docMk/>
          <pc:sldMk cId="3376892863" sldId="2420"/>
        </pc:sldMkLst>
      </pc:sldChg>
      <pc:sldChg chg="new del">
        <pc:chgData name="Zi Yun Zhang (CSI INTERFUSION INC)" userId="478c303d-c753-4ec6-8d16-649478a610c9" providerId="ADAL" clId="{C98AEF26-B185-47EF-B176-5F531B934E05}" dt="2025-05-06T13:28:21.928" v="4332" actId="47"/>
        <pc:sldMkLst>
          <pc:docMk/>
          <pc:sldMk cId="332360877" sldId="2421"/>
        </pc:sldMkLst>
      </pc:sldChg>
      <pc:sldChg chg="new del">
        <pc:chgData name="Zi Yun Zhang (CSI INTERFUSION INC)" userId="478c303d-c753-4ec6-8d16-649478a610c9" providerId="ADAL" clId="{C98AEF26-B185-47EF-B176-5F531B934E05}" dt="2025-05-06T13:28:21.962" v="4333" actId="47"/>
        <pc:sldMkLst>
          <pc:docMk/>
          <pc:sldMk cId="2189690033" sldId="2422"/>
        </pc:sldMkLst>
      </pc:sldChg>
      <pc:sldChg chg="new del">
        <pc:chgData name="Zi Yun Zhang (CSI INTERFUSION INC)" userId="478c303d-c753-4ec6-8d16-649478a610c9" providerId="ADAL" clId="{C98AEF26-B185-47EF-B176-5F531B934E05}" dt="2025-05-06T13:28:21.993" v="4334" actId="47"/>
        <pc:sldMkLst>
          <pc:docMk/>
          <pc:sldMk cId="3140041298" sldId="2423"/>
        </pc:sldMkLst>
      </pc:sldChg>
      <pc:sldChg chg="new del">
        <pc:chgData name="Zi Yun Zhang (CSI INTERFUSION INC)" userId="478c303d-c753-4ec6-8d16-649478a610c9" providerId="ADAL" clId="{C98AEF26-B185-47EF-B176-5F531B934E05}" dt="2025-05-06T13:28:22.023" v="4335" actId="47"/>
        <pc:sldMkLst>
          <pc:docMk/>
          <pc:sldMk cId="3247678609" sldId="2424"/>
        </pc:sldMkLst>
      </pc:sldChg>
      <pc:sldChg chg="new del">
        <pc:chgData name="Zi Yun Zhang (CSI INTERFUSION INC)" userId="478c303d-c753-4ec6-8d16-649478a610c9" providerId="ADAL" clId="{C98AEF26-B185-47EF-B176-5F531B934E05}" dt="2025-05-06T13:28:22.057" v="4336" actId="47"/>
        <pc:sldMkLst>
          <pc:docMk/>
          <pc:sldMk cId="439557284" sldId="2425"/>
        </pc:sldMkLst>
      </pc:sldChg>
      <pc:sldChg chg="new del">
        <pc:chgData name="Zi Yun Zhang (CSI INTERFUSION INC)" userId="478c303d-c753-4ec6-8d16-649478a610c9" providerId="ADAL" clId="{C98AEF26-B185-47EF-B176-5F531B934E05}" dt="2025-05-06T13:28:22.084" v="4337" actId="47"/>
        <pc:sldMkLst>
          <pc:docMk/>
          <pc:sldMk cId="2549561840" sldId="2426"/>
        </pc:sldMkLst>
      </pc:sldChg>
      <pc:sldChg chg="new del">
        <pc:chgData name="Zi Yun Zhang (CSI INTERFUSION INC)" userId="478c303d-c753-4ec6-8d16-649478a610c9" providerId="ADAL" clId="{C98AEF26-B185-47EF-B176-5F531B934E05}" dt="2025-05-06T13:28:22.136" v="4338" actId="47"/>
        <pc:sldMkLst>
          <pc:docMk/>
          <pc:sldMk cId="3521981750" sldId="2427"/>
        </pc:sldMkLst>
      </pc:sldChg>
      <pc:sldChg chg="new del">
        <pc:chgData name="Zi Yun Zhang (CSI INTERFUSION INC)" userId="478c303d-c753-4ec6-8d16-649478a610c9" providerId="ADAL" clId="{C98AEF26-B185-47EF-B176-5F531B934E05}" dt="2025-05-06T13:28:22.174" v="4339" actId="47"/>
        <pc:sldMkLst>
          <pc:docMk/>
          <pc:sldMk cId="3644378213" sldId="2428"/>
        </pc:sldMkLst>
      </pc:sldChg>
      <pc:sldChg chg="new del">
        <pc:chgData name="Zi Yun Zhang (CSI INTERFUSION INC)" userId="478c303d-c753-4ec6-8d16-649478a610c9" providerId="ADAL" clId="{C98AEF26-B185-47EF-B176-5F531B934E05}" dt="2025-05-06T13:28:22.214" v="4340" actId="47"/>
        <pc:sldMkLst>
          <pc:docMk/>
          <pc:sldMk cId="3004367737" sldId="2429"/>
        </pc:sldMkLst>
      </pc:sldChg>
      <pc:sldChg chg="new del">
        <pc:chgData name="Zi Yun Zhang (CSI INTERFUSION INC)" userId="478c303d-c753-4ec6-8d16-649478a610c9" providerId="ADAL" clId="{C98AEF26-B185-47EF-B176-5F531B934E05}" dt="2025-05-06T13:28:22.245" v="4341" actId="47"/>
        <pc:sldMkLst>
          <pc:docMk/>
          <pc:sldMk cId="1495508802" sldId="2430"/>
        </pc:sldMkLst>
      </pc:sldChg>
      <pc:sldChg chg="new del">
        <pc:chgData name="Zi Yun Zhang (CSI INTERFUSION INC)" userId="478c303d-c753-4ec6-8d16-649478a610c9" providerId="ADAL" clId="{C98AEF26-B185-47EF-B176-5F531B934E05}" dt="2025-05-06T13:28:22.289" v="4342" actId="47"/>
        <pc:sldMkLst>
          <pc:docMk/>
          <pc:sldMk cId="3256339170" sldId="2431"/>
        </pc:sldMkLst>
      </pc:sldChg>
      <pc:sldChg chg="new del">
        <pc:chgData name="Zi Yun Zhang (CSI INTERFUSION INC)" userId="478c303d-c753-4ec6-8d16-649478a610c9" providerId="ADAL" clId="{C98AEF26-B185-47EF-B176-5F531B934E05}" dt="2025-05-06T13:28:22.324" v="4343" actId="47"/>
        <pc:sldMkLst>
          <pc:docMk/>
          <pc:sldMk cId="1091993704" sldId="2432"/>
        </pc:sldMkLst>
      </pc:sldChg>
      <pc:sldChg chg="new del">
        <pc:chgData name="Zi Yun Zhang (CSI INTERFUSION INC)" userId="478c303d-c753-4ec6-8d16-649478a610c9" providerId="ADAL" clId="{C98AEF26-B185-47EF-B176-5F531B934E05}" dt="2025-05-06T13:28:22.354" v="4344" actId="47"/>
        <pc:sldMkLst>
          <pc:docMk/>
          <pc:sldMk cId="372557652" sldId="2433"/>
        </pc:sldMkLst>
      </pc:sldChg>
      <pc:sldChg chg="new del">
        <pc:chgData name="Zi Yun Zhang (CSI INTERFUSION INC)" userId="478c303d-c753-4ec6-8d16-649478a610c9" providerId="ADAL" clId="{C98AEF26-B185-47EF-B176-5F531B934E05}" dt="2025-05-06T13:28:22.402" v="4345" actId="47"/>
        <pc:sldMkLst>
          <pc:docMk/>
          <pc:sldMk cId="2613788407" sldId="2434"/>
        </pc:sldMkLst>
      </pc:sldChg>
      <pc:sldChg chg="new del">
        <pc:chgData name="Zi Yun Zhang (CSI INTERFUSION INC)" userId="478c303d-c753-4ec6-8d16-649478a610c9" providerId="ADAL" clId="{C98AEF26-B185-47EF-B176-5F531B934E05}" dt="2025-05-06T13:28:22.442" v="4346" actId="47"/>
        <pc:sldMkLst>
          <pc:docMk/>
          <pc:sldMk cId="419977121" sldId="2435"/>
        </pc:sldMkLst>
      </pc:sldChg>
      <pc:sldChg chg="new del">
        <pc:chgData name="Zi Yun Zhang (CSI INTERFUSION INC)" userId="478c303d-c753-4ec6-8d16-649478a610c9" providerId="ADAL" clId="{C98AEF26-B185-47EF-B176-5F531B934E05}" dt="2025-05-06T13:28:22.511" v="4347" actId="47"/>
        <pc:sldMkLst>
          <pc:docMk/>
          <pc:sldMk cId="1786168055" sldId="2436"/>
        </pc:sldMkLst>
      </pc:sldChg>
      <pc:sldChg chg="new del">
        <pc:chgData name="Zi Yun Zhang (CSI INTERFUSION INC)" userId="478c303d-c753-4ec6-8d16-649478a610c9" providerId="ADAL" clId="{C98AEF26-B185-47EF-B176-5F531B934E05}" dt="2025-05-06T13:28:22.528" v="4348" actId="47"/>
        <pc:sldMkLst>
          <pc:docMk/>
          <pc:sldMk cId="1868319505" sldId="2437"/>
        </pc:sldMkLst>
      </pc:sldChg>
      <pc:sldChg chg="new del">
        <pc:chgData name="Zi Yun Zhang (CSI INTERFUSION INC)" userId="478c303d-c753-4ec6-8d16-649478a610c9" providerId="ADAL" clId="{C98AEF26-B185-47EF-B176-5F531B934E05}" dt="2025-05-06T13:28:22.586" v="4349" actId="47"/>
        <pc:sldMkLst>
          <pc:docMk/>
          <pc:sldMk cId="3551771237" sldId="2438"/>
        </pc:sldMkLst>
      </pc:sldChg>
      <pc:sldChg chg="new del">
        <pc:chgData name="Zi Yun Zhang (CSI INTERFUSION INC)" userId="478c303d-c753-4ec6-8d16-649478a610c9" providerId="ADAL" clId="{C98AEF26-B185-47EF-B176-5F531B934E05}" dt="2025-05-06T13:28:22.621" v="4350" actId="47"/>
        <pc:sldMkLst>
          <pc:docMk/>
          <pc:sldMk cId="394909268" sldId="2439"/>
        </pc:sldMkLst>
      </pc:sldChg>
      <pc:sldChg chg="new del">
        <pc:chgData name="Zi Yun Zhang (CSI INTERFUSION INC)" userId="478c303d-c753-4ec6-8d16-649478a610c9" providerId="ADAL" clId="{C98AEF26-B185-47EF-B176-5F531B934E05}" dt="2025-05-06T13:28:22.652" v="4351" actId="47"/>
        <pc:sldMkLst>
          <pc:docMk/>
          <pc:sldMk cId="1745068768" sldId="2440"/>
        </pc:sldMkLst>
      </pc:sldChg>
      <pc:sldChg chg="new del">
        <pc:chgData name="Zi Yun Zhang (CSI INTERFUSION INC)" userId="478c303d-c753-4ec6-8d16-649478a610c9" providerId="ADAL" clId="{C98AEF26-B185-47EF-B176-5F531B934E05}" dt="2025-05-06T13:28:22.681" v="4352" actId="47"/>
        <pc:sldMkLst>
          <pc:docMk/>
          <pc:sldMk cId="3665738409" sldId="2441"/>
        </pc:sldMkLst>
      </pc:sldChg>
      <pc:sldChg chg="new del">
        <pc:chgData name="Zi Yun Zhang (CSI INTERFUSION INC)" userId="478c303d-c753-4ec6-8d16-649478a610c9" providerId="ADAL" clId="{C98AEF26-B185-47EF-B176-5F531B934E05}" dt="2025-05-06T13:28:22.712" v="4353" actId="47"/>
        <pc:sldMkLst>
          <pc:docMk/>
          <pc:sldMk cId="47295824" sldId="2442"/>
        </pc:sldMkLst>
      </pc:sldChg>
      <pc:sldChg chg="new del">
        <pc:chgData name="Zi Yun Zhang (CSI INTERFUSION INC)" userId="478c303d-c753-4ec6-8d16-649478a610c9" providerId="ADAL" clId="{C98AEF26-B185-47EF-B176-5F531B934E05}" dt="2025-05-06T13:28:22.759" v="4354" actId="47"/>
        <pc:sldMkLst>
          <pc:docMk/>
          <pc:sldMk cId="396206043" sldId="2443"/>
        </pc:sldMkLst>
      </pc:sldChg>
      <pc:sldChg chg="new del">
        <pc:chgData name="Zi Yun Zhang (CSI INTERFUSION INC)" userId="478c303d-c753-4ec6-8d16-649478a610c9" providerId="ADAL" clId="{C98AEF26-B185-47EF-B176-5F531B934E05}" dt="2025-05-06T13:28:22.808" v="4355" actId="47"/>
        <pc:sldMkLst>
          <pc:docMk/>
          <pc:sldMk cId="911861516" sldId="2444"/>
        </pc:sldMkLst>
      </pc:sldChg>
      <pc:sldChg chg="new del">
        <pc:chgData name="Zi Yun Zhang (CSI INTERFUSION INC)" userId="478c303d-c753-4ec6-8d16-649478a610c9" providerId="ADAL" clId="{C98AEF26-B185-47EF-B176-5F531B934E05}" dt="2025-05-06T13:28:22.828" v="4356" actId="47"/>
        <pc:sldMkLst>
          <pc:docMk/>
          <pc:sldMk cId="1949988739" sldId="2445"/>
        </pc:sldMkLst>
      </pc:sldChg>
      <pc:sldChg chg="new del">
        <pc:chgData name="Zi Yun Zhang (CSI INTERFUSION INC)" userId="478c303d-c753-4ec6-8d16-649478a610c9" providerId="ADAL" clId="{C98AEF26-B185-47EF-B176-5F531B934E05}" dt="2025-05-06T13:28:22.877" v="4357" actId="47"/>
        <pc:sldMkLst>
          <pc:docMk/>
          <pc:sldMk cId="3711663901" sldId="2446"/>
        </pc:sldMkLst>
      </pc:sldChg>
      <pc:sldChg chg="new del">
        <pc:chgData name="Zi Yun Zhang (CSI INTERFUSION INC)" userId="478c303d-c753-4ec6-8d16-649478a610c9" providerId="ADAL" clId="{C98AEF26-B185-47EF-B176-5F531B934E05}" dt="2025-05-06T13:28:22.905" v="4358" actId="47"/>
        <pc:sldMkLst>
          <pc:docMk/>
          <pc:sldMk cId="604602276" sldId="2447"/>
        </pc:sldMkLst>
      </pc:sldChg>
      <pc:sldChg chg="new del">
        <pc:chgData name="Zi Yun Zhang (CSI INTERFUSION INC)" userId="478c303d-c753-4ec6-8d16-649478a610c9" providerId="ADAL" clId="{C98AEF26-B185-47EF-B176-5F531B934E05}" dt="2025-05-06T13:28:22.933" v="4359" actId="47"/>
        <pc:sldMkLst>
          <pc:docMk/>
          <pc:sldMk cId="2056410770" sldId="2448"/>
        </pc:sldMkLst>
      </pc:sldChg>
      <pc:sldChg chg="new del">
        <pc:chgData name="Zi Yun Zhang (CSI INTERFUSION INC)" userId="478c303d-c753-4ec6-8d16-649478a610c9" providerId="ADAL" clId="{C98AEF26-B185-47EF-B176-5F531B934E05}" dt="2025-05-06T13:28:22.961" v="4360" actId="47"/>
        <pc:sldMkLst>
          <pc:docMk/>
          <pc:sldMk cId="250230373" sldId="2449"/>
        </pc:sldMkLst>
      </pc:sldChg>
      <pc:sldChg chg="new del">
        <pc:chgData name="Zi Yun Zhang (CSI INTERFUSION INC)" userId="478c303d-c753-4ec6-8d16-649478a610c9" providerId="ADAL" clId="{C98AEF26-B185-47EF-B176-5F531B934E05}" dt="2025-05-06T13:28:22.986" v="4361" actId="47"/>
        <pc:sldMkLst>
          <pc:docMk/>
          <pc:sldMk cId="3014172415" sldId="2450"/>
        </pc:sldMkLst>
      </pc:sldChg>
      <pc:sldChg chg="new del">
        <pc:chgData name="Zi Yun Zhang (CSI INTERFUSION INC)" userId="478c303d-c753-4ec6-8d16-649478a610c9" providerId="ADAL" clId="{C98AEF26-B185-47EF-B176-5F531B934E05}" dt="2025-05-06T13:28:23.020" v="4362" actId="47"/>
        <pc:sldMkLst>
          <pc:docMk/>
          <pc:sldMk cId="2404522703" sldId="2451"/>
        </pc:sldMkLst>
      </pc:sldChg>
      <pc:sldChg chg="new del">
        <pc:chgData name="Zi Yun Zhang (CSI INTERFUSION INC)" userId="478c303d-c753-4ec6-8d16-649478a610c9" providerId="ADAL" clId="{C98AEF26-B185-47EF-B176-5F531B934E05}" dt="2025-05-06T13:28:23.047" v="4363" actId="47"/>
        <pc:sldMkLst>
          <pc:docMk/>
          <pc:sldMk cId="2571316221" sldId="2452"/>
        </pc:sldMkLst>
      </pc:sldChg>
      <pc:sldChg chg="new del">
        <pc:chgData name="Zi Yun Zhang (CSI INTERFUSION INC)" userId="478c303d-c753-4ec6-8d16-649478a610c9" providerId="ADAL" clId="{C98AEF26-B185-47EF-B176-5F531B934E05}" dt="2025-05-06T13:28:23.074" v="4364" actId="47"/>
        <pc:sldMkLst>
          <pc:docMk/>
          <pc:sldMk cId="1834662059" sldId="2453"/>
        </pc:sldMkLst>
      </pc:sldChg>
      <pc:sldChg chg="new del">
        <pc:chgData name="Zi Yun Zhang (CSI INTERFUSION INC)" userId="478c303d-c753-4ec6-8d16-649478a610c9" providerId="ADAL" clId="{C98AEF26-B185-47EF-B176-5F531B934E05}" dt="2025-05-06T13:28:23.101" v="4365" actId="47"/>
        <pc:sldMkLst>
          <pc:docMk/>
          <pc:sldMk cId="1715871342" sldId="2454"/>
        </pc:sldMkLst>
      </pc:sldChg>
      <pc:sldChg chg="new del">
        <pc:chgData name="Zi Yun Zhang (CSI INTERFUSION INC)" userId="478c303d-c753-4ec6-8d16-649478a610c9" providerId="ADAL" clId="{C98AEF26-B185-47EF-B176-5F531B934E05}" dt="2025-05-06T13:28:23.129" v="4366" actId="47"/>
        <pc:sldMkLst>
          <pc:docMk/>
          <pc:sldMk cId="2453891291" sldId="2455"/>
        </pc:sldMkLst>
      </pc:sldChg>
      <pc:sldChg chg="new del">
        <pc:chgData name="Zi Yun Zhang (CSI INTERFUSION INC)" userId="478c303d-c753-4ec6-8d16-649478a610c9" providerId="ADAL" clId="{C98AEF26-B185-47EF-B176-5F531B934E05}" dt="2025-05-06T13:28:23.154" v="4367" actId="47"/>
        <pc:sldMkLst>
          <pc:docMk/>
          <pc:sldMk cId="3576858089" sldId="2456"/>
        </pc:sldMkLst>
      </pc:sldChg>
      <pc:sldChg chg="new del">
        <pc:chgData name="Zi Yun Zhang (CSI INTERFUSION INC)" userId="478c303d-c753-4ec6-8d16-649478a610c9" providerId="ADAL" clId="{C98AEF26-B185-47EF-B176-5F531B934E05}" dt="2025-05-06T13:28:23.179" v="4368" actId="47"/>
        <pc:sldMkLst>
          <pc:docMk/>
          <pc:sldMk cId="4089632103" sldId="2457"/>
        </pc:sldMkLst>
      </pc:sldChg>
      <pc:sldChg chg="new del">
        <pc:chgData name="Zi Yun Zhang (CSI INTERFUSION INC)" userId="478c303d-c753-4ec6-8d16-649478a610c9" providerId="ADAL" clId="{C98AEF26-B185-47EF-B176-5F531B934E05}" dt="2025-05-06T13:28:23.204" v="4369" actId="47"/>
        <pc:sldMkLst>
          <pc:docMk/>
          <pc:sldMk cId="2561048924" sldId="2458"/>
        </pc:sldMkLst>
      </pc:sldChg>
      <pc:sldChg chg="new del">
        <pc:chgData name="Zi Yun Zhang (CSI INTERFUSION INC)" userId="478c303d-c753-4ec6-8d16-649478a610c9" providerId="ADAL" clId="{C98AEF26-B185-47EF-B176-5F531B934E05}" dt="2025-05-06T13:28:24.153" v="4370" actId="47"/>
        <pc:sldMkLst>
          <pc:docMk/>
          <pc:sldMk cId="838882129" sldId="2459"/>
        </pc:sldMkLst>
      </pc:sldChg>
      <pc:sldChg chg="new del">
        <pc:chgData name="Zi Yun Zhang (CSI INTERFUSION INC)" userId="478c303d-c753-4ec6-8d16-649478a610c9" providerId="ADAL" clId="{C98AEF26-B185-47EF-B176-5F531B934E05}" dt="2025-05-06T13:28:24.363" v="4371" actId="47"/>
        <pc:sldMkLst>
          <pc:docMk/>
          <pc:sldMk cId="776913012" sldId="2460"/>
        </pc:sldMkLst>
      </pc:sldChg>
      <pc:sldChg chg="new del">
        <pc:chgData name="Zi Yun Zhang (CSI INTERFUSION INC)" userId="478c303d-c753-4ec6-8d16-649478a610c9" providerId="ADAL" clId="{C98AEF26-B185-47EF-B176-5F531B934E05}" dt="2025-05-06T13:28:24.567" v="4372" actId="47"/>
        <pc:sldMkLst>
          <pc:docMk/>
          <pc:sldMk cId="4269035821" sldId="2461"/>
        </pc:sldMkLst>
      </pc:sldChg>
      <pc:sldChg chg="new del">
        <pc:chgData name="Zi Yun Zhang (CSI INTERFUSION INC)" userId="478c303d-c753-4ec6-8d16-649478a610c9" providerId="ADAL" clId="{C98AEF26-B185-47EF-B176-5F531B934E05}" dt="2025-05-06T13:28:24.785" v="4373" actId="47"/>
        <pc:sldMkLst>
          <pc:docMk/>
          <pc:sldMk cId="703186308" sldId="2462"/>
        </pc:sldMkLst>
      </pc:sldChg>
      <pc:sldChg chg="new del">
        <pc:chgData name="Zi Yun Zhang (CSI INTERFUSION INC)" userId="478c303d-c753-4ec6-8d16-649478a610c9" providerId="ADAL" clId="{C98AEF26-B185-47EF-B176-5F531B934E05}" dt="2025-05-06T13:28:25.016" v="4374" actId="47"/>
        <pc:sldMkLst>
          <pc:docMk/>
          <pc:sldMk cId="798799967" sldId="2463"/>
        </pc:sldMkLst>
      </pc:sldChg>
      <pc:sldChg chg="new del">
        <pc:chgData name="Zi Yun Zhang (CSI INTERFUSION INC)" userId="478c303d-c753-4ec6-8d16-649478a610c9" providerId="ADAL" clId="{C98AEF26-B185-47EF-B176-5F531B934E05}" dt="2025-05-06T13:28:25.225" v="4375" actId="47"/>
        <pc:sldMkLst>
          <pc:docMk/>
          <pc:sldMk cId="1066548768" sldId="2464"/>
        </pc:sldMkLst>
      </pc:sldChg>
      <pc:sldChg chg="new del">
        <pc:chgData name="Zi Yun Zhang (CSI INTERFUSION INC)" userId="478c303d-c753-4ec6-8d16-649478a610c9" providerId="ADAL" clId="{C98AEF26-B185-47EF-B176-5F531B934E05}" dt="2025-05-06T13:28:25.434" v="4376" actId="47"/>
        <pc:sldMkLst>
          <pc:docMk/>
          <pc:sldMk cId="3533564961" sldId="2465"/>
        </pc:sldMkLst>
      </pc:sldChg>
      <pc:sldChg chg="new del">
        <pc:chgData name="Zi Yun Zhang (CSI INTERFUSION INC)" userId="478c303d-c753-4ec6-8d16-649478a610c9" providerId="ADAL" clId="{C98AEF26-B185-47EF-B176-5F531B934E05}" dt="2025-05-06T13:28:25.673" v="4377" actId="47"/>
        <pc:sldMkLst>
          <pc:docMk/>
          <pc:sldMk cId="1189837821" sldId="2466"/>
        </pc:sldMkLst>
      </pc:sldChg>
      <pc:sldChg chg="new del">
        <pc:chgData name="Zi Yun Zhang (CSI INTERFUSION INC)" userId="478c303d-c753-4ec6-8d16-649478a610c9" providerId="ADAL" clId="{C98AEF26-B185-47EF-B176-5F531B934E05}" dt="2025-05-06T13:28:25.802" v="4378" actId="47"/>
        <pc:sldMkLst>
          <pc:docMk/>
          <pc:sldMk cId="930006291" sldId="2467"/>
        </pc:sldMkLst>
      </pc:sldChg>
      <pc:sldChg chg="new del">
        <pc:chgData name="Zi Yun Zhang (CSI INTERFUSION INC)" userId="478c303d-c753-4ec6-8d16-649478a610c9" providerId="ADAL" clId="{C98AEF26-B185-47EF-B176-5F531B934E05}" dt="2025-05-06T13:28:26.096" v="4379" actId="47"/>
        <pc:sldMkLst>
          <pc:docMk/>
          <pc:sldMk cId="949167752" sldId="2468"/>
        </pc:sldMkLst>
      </pc:sldChg>
      <pc:sldChg chg="new del">
        <pc:chgData name="Zi Yun Zhang (CSI INTERFUSION INC)" userId="478c303d-c753-4ec6-8d16-649478a610c9" providerId="ADAL" clId="{C98AEF26-B185-47EF-B176-5F531B934E05}" dt="2025-05-06T13:28:26.401" v="4380" actId="47"/>
        <pc:sldMkLst>
          <pc:docMk/>
          <pc:sldMk cId="3754513182" sldId="2469"/>
        </pc:sldMkLst>
      </pc:sldChg>
      <pc:sldChg chg="new del">
        <pc:chgData name="Zi Yun Zhang (CSI INTERFUSION INC)" userId="478c303d-c753-4ec6-8d16-649478a610c9" providerId="ADAL" clId="{C98AEF26-B185-47EF-B176-5F531B934E05}" dt="2025-05-06T13:28:26.671" v="4381" actId="47"/>
        <pc:sldMkLst>
          <pc:docMk/>
          <pc:sldMk cId="3889311946" sldId="2470"/>
        </pc:sldMkLst>
      </pc:sldChg>
      <pc:sldChg chg="new del">
        <pc:chgData name="Zi Yun Zhang (CSI INTERFUSION INC)" userId="478c303d-c753-4ec6-8d16-649478a610c9" providerId="ADAL" clId="{C98AEF26-B185-47EF-B176-5F531B934E05}" dt="2025-05-06T13:28:26.907" v="4382" actId="47"/>
        <pc:sldMkLst>
          <pc:docMk/>
          <pc:sldMk cId="2782242893" sldId="2471"/>
        </pc:sldMkLst>
      </pc:sldChg>
      <pc:sldChg chg="new del">
        <pc:chgData name="Zi Yun Zhang (CSI INTERFUSION INC)" userId="478c303d-c753-4ec6-8d16-649478a610c9" providerId="ADAL" clId="{C98AEF26-B185-47EF-B176-5F531B934E05}" dt="2025-05-06T13:28:27.148" v="4383" actId="47"/>
        <pc:sldMkLst>
          <pc:docMk/>
          <pc:sldMk cId="726009938" sldId="2472"/>
        </pc:sldMkLst>
      </pc:sldChg>
      <pc:sldChg chg="new del">
        <pc:chgData name="Zi Yun Zhang (CSI INTERFUSION INC)" userId="478c303d-c753-4ec6-8d16-649478a610c9" providerId="ADAL" clId="{C98AEF26-B185-47EF-B176-5F531B934E05}" dt="2025-05-06T13:28:27.407" v="4384" actId="47"/>
        <pc:sldMkLst>
          <pc:docMk/>
          <pc:sldMk cId="3521078479" sldId="2473"/>
        </pc:sldMkLst>
      </pc:sldChg>
      <pc:sldChg chg="new del">
        <pc:chgData name="Zi Yun Zhang (CSI INTERFUSION INC)" userId="478c303d-c753-4ec6-8d16-649478a610c9" providerId="ADAL" clId="{C98AEF26-B185-47EF-B176-5F531B934E05}" dt="2025-05-06T13:28:27.634" v="4385" actId="47"/>
        <pc:sldMkLst>
          <pc:docMk/>
          <pc:sldMk cId="2643140783" sldId="2474"/>
        </pc:sldMkLst>
      </pc:sldChg>
      <pc:sldChg chg="new del">
        <pc:chgData name="Zi Yun Zhang (CSI INTERFUSION INC)" userId="478c303d-c753-4ec6-8d16-649478a610c9" providerId="ADAL" clId="{C98AEF26-B185-47EF-B176-5F531B934E05}" dt="2025-05-06T13:28:27.848" v="4386" actId="47"/>
        <pc:sldMkLst>
          <pc:docMk/>
          <pc:sldMk cId="407753864" sldId="2475"/>
        </pc:sldMkLst>
      </pc:sldChg>
      <pc:sldChg chg="new del">
        <pc:chgData name="Zi Yun Zhang (CSI INTERFUSION INC)" userId="478c303d-c753-4ec6-8d16-649478a610c9" providerId="ADAL" clId="{C98AEF26-B185-47EF-B176-5F531B934E05}" dt="2025-05-06T13:28:28.090" v="4387" actId="47"/>
        <pc:sldMkLst>
          <pc:docMk/>
          <pc:sldMk cId="2726843713" sldId="2476"/>
        </pc:sldMkLst>
      </pc:sldChg>
      <pc:sldChg chg="new del">
        <pc:chgData name="Zi Yun Zhang (CSI INTERFUSION INC)" userId="478c303d-c753-4ec6-8d16-649478a610c9" providerId="ADAL" clId="{C98AEF26-B185-47EF-B176-5F531B934E05}" dt="2025-05-06T13:28:28.329" v="4388" actId="47"/>
        <pc:sldMkLst>
          <pc:docMk/>
          <pc:sldMk cId="4024887458" sldId="2477"/>
        </pc:sldMkLst>
      </pc:sldChg>
      <pc:sldChg chg="new del">
        <pc:chgData name="Zi Yun Zhang (CSI INTERFUSION INC)" userId="478c303d-c753-4ec6-8d16-649478a610c9" providerId="ADAL" clId="{C98AEF26-B185-47EF-B176-5F531B934E05}" dt="2025-05-06T13:28:28.601" v="4389" actId="47"/>
        <pc:sldMkLst>
          <pc:docMk/>
          <pc:sldMk cId="3217110563" sldId="2478"/>
        </pc:sldMkLst>
      </pc:sldChg>
      <pc:sldChg chg="new del">
        <pc:chgData name="Zi Yun Zhang (CSI INTERFUSION INC)" userId="478c303d-c753-4ec6-8d16-649478a610c9" providerId="ADAL" clId="{C98AEF26-B185-47EF-B176-5F531B934E05}" dt="2025-05-06T13:28:28.887" v="4390" actId="47"/>
        <pc:sldMkLst>
          <pc:docMk/>
          <pc:sldMk cId="2838658610" sldId="2479"/>
        </pc:sldMkLst>
      </pc:sldChg>
      <pc:sldChg chg="new del">
        <pc:chgData name="Zi Yun Zhang (CSI INTERFUSION INC)" userId="478c303d-c753-4ec6-8d16-649478a610c9" providerId="ADAL" clId="{C98AEF26-B185-47EF-B176-5F531B934E05}" dt="2025-05-06T13:28:29.223" v="4391" actId="47"/>
        <pc:sldMkLst>
          <pc:docMk/>
          <pc:sldMk cId="2512261487" sldId="2480"/>
        </pc:sldMkLst>
      </pc:sldChg>
      <pc:sldChg chg="new del">
        <pc:chgData name="Zi Yun Zhang (CSI INTERFUSION INC)" userId="478c303d-c753-4ec6-8d16-649478a610c9" providerId="ADAL" clId="{C98AEF26-B185-47EF-B176-5F531B934E05}" dt="2025-05-06T13:28:29.532" v="4392" actId="47"/>
        <pc:sldMkLst>
          <pc:docMk/>
          <pc:sldMk cId="2337768836" sldId="2481"/>
        </pc:sldMkLst>
      </pc:sldChg>
      <pc:sldChg chg="new del">
        <pc:chgData name="Zi Yun Zhang (CSI INTERFUSION INC)" userId="478c303d-c753-4ec6-8d16-649478a610c9" providerId="ADAL" clId="{C98AEF26-B185-47EF-B176-5F531B934E05}" dt="2025-05-06T13:28:30.016" v="4393" actId="47"/>
        <pc:sldMkLst>
          <pc:docMk/>
          <pc:sldMk cId="3592780089" sldId="2482"/>
        </pc:sldMkLst>
      </pc:sldChg>
      <pc:sldChg chg="new del">
        <pc:chgData name="Zi Yun Zhang (CSI INTERFUSION INC)" userId="478c303d-c753-4ec6-8d16-649478a610c9" providerId="ADAL" clId="{C98AEF26-B185-47EF-B176-5F531B934E05}" dt="2025-05-06T13:28:30.608" v="4394" actId="47"/>
        <pc:sldMkLst>
          <pc:docMk/>
          <pc:sldMk cId="3661318015" sldId="2483"/>
        </pc:sldMkLst>
      </pc:sldChg>
      <pc:sldChg chg="new del">
        <pc:chgData name="Zi Yun Zhang (CSI INTERFUSION INC)" userId="478c303d-c753-4ec6-8d16-649478a610c9" providerId="ADAL" clId="{C98AEF26-B185-47EF-B176-5F531B934E05}" dt="2025-05-06T13:28:30.970" v="4395" actId="47"/>
        <pc:sldMkLst>
          <pc:docMk/>
          <pc:sldMk cId="118773006" sldId="2484"/>
        </pc:sldMkLst>
      </pc:sldChg>
      <pc:sldChg chg="new del">
        <pc:chgData name="Zi Yun Zhang (CSI INTERFUSION INC)" userId="478c303d-c753-4ec6-8d16-649478a610c9" providerId="ADAL" clId="{C98AEF26-B185-47EF-B176-5F531B934E05}" dt="2025-05-06T13:28:31.297" v="4396" actId="47"/>
        <pc:sldMkLst>
          <pc:docMk/>
          <pc:sldMk cId="168922232" sldId="2485"/>
        </pc:sldMkLst>
      </pc:sldChg>
      <pc:sldChg chg="new del">
        <pc:chgData name="Zi Yun Zhang (CSI INTERFUSION INC)" userId="478c303d-c753-4ec6-8d16-649478a610c9" providerId="ADAL" clId="{C98AEF26-B185-47EF-B176-5F531B934E05}" dt="2025-05-06T13:28:31.899" v="4397" actId="47"/>
        <pc:sldMkLst>
          <pc:docMk/>
          <pc:sldMk cId="2235597932" sldId="2486"/>
        </pc:sldMkLst>
      </pc:sldChg>
      <pc:sldChg chg="new del">
        <pc:chgData name="Zi Yun Zhang (CSI INTERFUSION INC)" userId="478c303d-c753-4ec6-8d16-649478a610c9" providerId="ADAL" clId="{C98AEF26-B185-47EF-B176-5F531B934E05}" dt="2025-05-06T13:28:32.467" v="4398" actId="47"/>
        <pc:sldMkLst>
          <pc:docMk/>
          <pc:sldMk cId="1236085656" sldId="2487"/>
        </pc:sldMkLst>
      </pc:sldChg>
      <pc:sldChg chg="new del">
        <pc:chgData name="Zi Yun Zhang (CSI INTERFUSION INC)" userId="478c303d-c753-4ec6-8d16-649478a610c9" providerId="ADAL" clId="{C98AEF26-B185-47EF-B176-5F531B934E05}" dt="2025-05-06T13:19:51.347" v="2275" actId="47"/>
        <pc:sldMkLst>
          <pc:docMk/>
          <pc:sldMk cId="110272665" sldId="2488"/>
        </pc:sldMkLst>
      </pc:sldChg>
      <pc:sldChg chg="new del">
        <pc:chgData name="Zi Yun Zhang (CSI INTERFUSION INC)" userId="478c303d-c753-4ec6-8d16-649478a610c9" providerId="ADAL" clId="{C98AEF26-B185-47EF-B176-5F531B934E05}" dt="2025-05-06T13:19:51.883" v="2276" actId="47"/>
        <pc:sldMkLst>
          <pc:docMk/>
          <pc:sldMk cId="1908102373" sldId="2489"/>
        </pc:sldMkLst>
      </pc:sldChg>
      <pc:sldChg chg="new del">
        <pc:chgData name="Zi Yun Zhang (CSI INTERFUSION INC)" userId="478c303d-c753-4ec6-8d16-649478a610c9" providerId="ADAL" clId="{C98AEF26-B185-47EF-B176-5F531B934E05}" dt="2025-05-06T13:28:33.024" v="4399" actId="47"/>
        <pc:sldMkLst>
          <pc:docMk/>
          <pc:sldMk cId="3860881756" sldId="2490"/>
        </pc:sldMkLst>
      </pc:sldChg>
      <pc:sldChg chg="new del">
        <pc:chgData name="Zi Yun Zhang (CSI INTERFUSION INC)" userId="478c303d-c753-4ec6-8d16-649478a610c9" providerId="ADAL" clId="{C98AEF26-B185-47EF-B176-5F531B934E05}" dt="2025-05-06T13:28:33.463" v="4400" actId="47"/>
        <pc:sldMkLst>
          <pc:docMk/>
          <pc:sldMk cId="2936803712" sldId="2491"/>
        </pc:sldMkLst>
      </pc:sldChg>
      <pc:sldChg chg="new del">
        <pc:chgData name="Zi Yun Zhang (CSI INTERFUSION INC)" userId="478c303d-c753-4ec6-8d16-649478a610c9" providerId="ADAL" clId="{C98AEF26-B185-47EF-B176-5F531B934E05}" dt="2025-05-06T13:28:34.730" v="4401" actId="47"/>
        <pc:sldMkLst>
          <pc:docMk/>
          <pc:sldMk cId="2352361559" sldId="2492"/>
        </pc:sldMkLst>
      </pc:sldChg>
      <pc:sldChg chg="new del">
        <pc:chgData name="Zi Yun Zhang (CSI INTERFUSION INC)" userId="478c303d-c753-4ec6-8d16-649478a610c9" providerId="ADAL" clId="{C98AEF26-B185-47EF-B176-5F531B934E05}" dt="2025-05-06T13:19:48.784" v="2273" actId="47"/>
        <pc:sldMkLst>
          <pc:docMk/>
          <pc:sldMk cId="2314875606" sldId="2493"/>
        </pc:sldMkLst>
      </pc:sldChg>
      <pc:sldChg chg="new del">
        <pc:chgData name="Zi Yun Zhang (CSI INTERFUSION INC)" userId="478c303d-c753-4ec6-8d16-649478a610c9" providerId="ADAL" clId="{C98AEF26-B185-47EF-B176-5F531B934E05}" dt="2025-05-06T13:19:49.775" v="2274" actId="47"/>
        <pc:sldMkLst>
          <pc:docMk/>
          <pc:sldMk cId="1168122861" sldId="2494"/>
        </pc:sldMkLst>
      </pc:sldChg>
      <pc:sldChg chg="new del">
        <pc:chgData name="Zi Yun Zhang (CSI INTERFUSION INC)" userId="478c303d-c753-4ec6-8d16-649478a610c9" providerId="ADAL" clId="{C98AEF26-B185-47EF-B176-5F531B934E05}" dt="2025-05-06T13:28:35.139" v="4402" actId="47"/>
        <pc:sldMkLst>
          <pc:docMk/>
          <pc:sldMk cId="890943614" sldId="2495"/>
        </pc:sldMkLst>
      </pc:sldChg>
      <pc:sldChg chg="new del">
        <pc:chgData name="Zi Yun Zhang (CSI INTERFUSION INC)" userId="478c303d-c753-4ec6-8d16-649478a610c9" providerId="ADAL" clId="{C98AEF26-B185-47EF-B176-5F531B934E05}" dt="2025-05-06T13:28:35.489" v="4403" actId="47"/>
        <pc:sldMkLst>
          <pc:docMk/>
          <pc:sldMk cId="227360880" sldId="2496"/>
        </pc:sldMkLst>
      </pc:sldChg>
      <pc:sldChg chg="new del">
        <pc:chgData name="Zi Yun Zhang (CSI INTERFUSION INC)" userId="478c303d-c753-4ec6-8d16-649478a610c9" providerId="ADAL" clId="{C98AEF26-B185-47EF-B176-5F531B934E05}" dt="2025-05-06T13:19:45.026" v="2272" actId="47"/>
        <pc:sldMkLst>
          <pc:docMk/>
          <pc:sldMk cId="3423329095" sldId="2497"/>
        </pc:sldMkLst>
      </pc:sldChg>
      <pc:sldChg chg="new del">
        <pc:chgData name="Zi Yun Zhang (CSI INTERFUSION INC)" userId="478c303d-c753-4ec6-8d16-649478a610c9" providerId="ADAL" clId="{C98AEF26-B185-47EF-B176-5F531B934E05}" dt="2025-05-06T13:19:43.208" v="2271" actId="47"/>
        <pc:sldMkLst>
          <pc:docMk/>
          <pc:sldMk cId="2079783080" sldId="2498"/>
        </pc:sldMkLst>
      </pc:sldChg>
      <pc:sldChg chg="new del">
        <pc:chgData name="Zi Yun Zhang (CSI INTERFUSION INC)" userId="478c303d-c753-4ec6-8d16-649478a610c9" providerId="ADAL" clId="{C98AEF26-B185-47EF-B176-5F531B934E05}" dt="2025-05-06T13:19:09.511" v="2222" actId="47"/>
        <pc:sldMkLst>
          <pc:docMk/>
          <pc:sldMk cId="2067149712" sldId="2499"/>
        </pc:sldMkLst>
      </pc:sldChg>
      <pc:sldChg chg="new del">
        <pc:chgData name="Zi Yun Zhang (CSI INTERFUSION INC)" userId="478c303d-c753-4ec6-8d16-649478a610c9" providerId="ADAL" clId="{C98AEF26-B185-47EF-B176-5F531B934E05}" dt="2025-05-06T13:19:09.916" v="2223" actId="47"/>
        <pc:sldMkLst>
          <pc:docMk/>
          <pc:sldMk cId="2925121824" sldId="2500"/>
        </pc:sldMkLst>
      </pc:sldChg>
      <pc:sldChg chg="new del">
        <pc:chgData name="Zi Yun Zhang (CSI INTERFUSION INC)" userId="478c303d-c753-4ec6-8d16-649478a610c9" providerId="ADAL" clId="{C98AEF26-B185-47EF-B176-5F531B934E05}" dt="2025-05-06T13:18:59.416" v="2221" actId="680"/>
        <pc:sldMkLst>
          <pc:docMk/>
          <pc:sldMk cId="399115121" sldId="2501"/>
        </pc:sldMkLst>
      </pc:sldChg>
      <pc:sldChg chg="new del">
        <pc:chgData name="Zi Yun Zhang (CSI INTERFUSION INC)" userId="478c303d-c753-4ec6-8d16-649478a610c9" providerId="ADAL" clId="{C98AEF26-B185-47EF-B176-5F531B934E05}" dt="2025-05-06T13:18:59.221" v="2220" actId="680"/>
        <pc:sldMkLst>
          <pc:docMk/>
          <pc:sldMk cId="3586690818" sldId="2502"/>
        </pc:sldMkLst>
      </pc:sldChg>
      <pc:sldChg chg="new del">
        <pc:chgData name="Zi Yun Zhang (CSI INTERFUSION INC)" userId="478c303d-c753-4ec6-8d16-649478a610c9" providerId="ADAL" clId="{C98AEF26-B185-47EF-B176-5F531B934E05}" dt="2025-05-06T13:18:59.059" v="2219" actId="680"/>
        <pc:sldMkLst>
          <pc:docMk/>
          <pc:sldMk cId="1691486790" sldId="2503"/>
        </pc:sldMkLst>
      </pc:sldChg>
      <pc:sldChg chg="new del">
        <pc:chgData name="Zi Yun Zhang (CSI INTERFUSION INC)" userId="478c303d-c753-4ec6-8d16-649478a610c9" providerId="ADAL" clId="{C98AEF26-B185-47EF-B176-5F531B934E05}" dt="2025-05-06T13:18:58.854" v="2218" actId="680"/>
        <pc:sldMkLst>
          <pc:docMk/>
          <pc:sldMk cId="1068670351" sldId="2504"/>
        </pc:sldMkLst>
      </pc:sldChg>
      <pc:sldChg chg="new del">
        <pc:chgData name="Zi Yun Zhang (CSI INTERFUSION INC)" userId="478c303d-c753-4ec6-8d16-649478a610c9" providerId="ADAL" clId="{C98AEF26-B185-47EF-B176-5F531B934E05}" dt="2025-05-06T13:18:58.684" v="2217" actId="680"/>
        <pc:sldMkLst>
          <pc:docMk/>
          <pc:sldMk cId="1047955646" sldId="2505"/>
        </pc:sldMkLst>
      </pc:sldChg>
      <pc:sldChg chg="new del">
        <pc:chgData name="Zi Yun Zhang (CSI INTERFUSION INC)" userId="478c303d-c753-4ec6-8d16-649478a610c9" providerId="ADAL" clId="{C98AEF26-B185-47EF-B176-5F531B934E05}" dt="2025-05-06T13:18:58.493" v="2216" actId="680"/>
        <pc:sldMkLst>
          <pc:docMk/>
          <pc:sldMk cId="2693392230" sldId="2506"/>
        </pc:sldMkLst>
      </pc:sldChg>
      <pc:sldChg chg="new del">
        <pc:chgData name="Zi Yun Zhang (CSI INTERFUSION INC)" userId="478c303d-c753-4ec6-8d16-649478a610c9" providerId="ADAL" clId="{C98AEF26-B185-47EF-B176-5F531B934E05}" dt="2025-05-06T13:18:58.317" v="2215" actId="680"/>
        <pc:sldMkLst>
          <pc:docMk/>
          <pc:sldMk cId="1829661815" sldId="2507"/>
        </pc:sldMkLst>
      </pc:sldChg>
      <pc:sldChg chg="new del">
        <pc:chgData name="Zi Yun Zhang (CSI INTERFUSION INC)" userId="478c303d-c753-4ec6-8d16-649478a610c9" providerId="ADAL" clId="{C98AEF26-B185-47EF-B176-5F531B934E05}" dt="2025-05-06T13:18:58.121" v="2214" actId="680"/>
        <pc:sldMkLst>
          <pc:docMk/>
          <pc:sldMk cId="3175419837" sldId="2508"/>
        </pc:sldMkLst>
      </pc:sldChg>
      <pc:sldChg chg="new del">
        <pc:chgData name="Zi Yun Zhang (CSI INTERFUSION INC)" userId="478c303d-c753-4ec6-8d16-649478a610c9" providerId="ADAL" clId="{C98AEF26-B185-47EF-B176-5F531B934E05}" dt="2025-05-06T13:18:57.957" v="2213" actId="680"/>
        <pc:sldMkLst>
          <pc:docMk/>
          <pc:sldMk cId="721461734" sldId="2509"/>
        </pc:sldMkLst>
      </pc:sldChg>
      <pc:sldChg chg="new del">
        <pc:chgData name="Zi Yun Zhang (CSI INTERFUSION INC)" userId="478c303d-c753-4ec6-8d16-649478a610c9" providerId="ADAL" clId="{C98AEF26-B185-47EF-B176-5F531B934E05}" dt="2025-05-06T13:18:57.775" v="2212" actId="680"/>
        <pc:sldMkLst>
          <pc:docMk/>
          <pc:sldMk cId="479622942" sldId="2510"/>
        </pc:sldMkLst>
      </pc:sldChg>
      <pc:sldChg chg="new del">
        <pc:chgData name="Zi Yun Zhang (CSI INTERFUSION INC)" userId="478c303d-c753-4ec6-8d16-649478a610c9" providerId="ADAL" clId="{C98AEF26-B185-47EF-B176-5F531B934E05}" dt="2025-05-06T13:18:57.600" v="2211" actId="680"/>
        <pc:sldMkLst>
          <pc:docMk/>
          <pc:sldMk cId="2083117170" sldId="2511"/>
        </pc:sldMkLst>
      </pc:sldChg>
      <pc:sldChg chg="new del">
        <pc:chgData name="Zi Yun Zhang (CSI INTERFUSION INC)" userId="478c303d-c753-4ec6-8d16-649478a610c9" providerId="ADAL" clId="{C98AEF26-B185-47EF-B176-5F531B934E05}" dt="2025-05-06T13:18:57.400" v="2210" actId="680"/>
        <pc:sldMkLst>
          <pc:docMk/>
          <pc:sldMk cId="3123581657" sldId="2512"/>
        </pc:sldMkLst>
      </pc:sldChg>
      <pc:sldChg chg="new del">
        <pc:chgData name="Zi Yun Zhang (CSI INTERFUSION INC)" userId="478c303d-c753-4ec6-8d16-649478a610c9" providerId="ADAL" clId="{C98AEF26-B185-47EF-B176-5F531B934E05}" dt="2025-05-06T13:18:57.247" v="2209" actId="680"/>
        <pc:sldMkLst>
          <pc:docMk/>
          <pc:sldMk cId="485340057" sldId="2513"/>
        </pc:sldMkLst>
      </pc:sldChg>
      <pc:sldChg chg="new del">
        <pc:chgData name="Zi Yun Zhang (CSI INTERFUSION INC)" userId="478c303d-c753-4ec6-8d16-649478a610c9" providerId="ADAL" clId="{C98AEF26-B185-47EF-B176-5F531B934E05}" dt="2025-05-06T13:18:57.056" v="2208" actId="680"/>
        <pc:sldMkLst>
          <pc:docMk/>
          <pc:sldMk cId="1252762019" sldId="2514"/>
        </pc:sldMkLst>
      </pc:sldChg>
      <pc:sldChg chg="new del">
        <pc:chgData name="Zi Yun Zhang (CSI INTERFUSION INC)" userId="478c303d-c753-4ec6-8d16-649478a610c9" providerId="ADAL" clId="{C98AEF26-B185-47EF-B176-5F531B934E05}" dt="2025-05-06T13:18:56.884" v="2207" actId="680"/>
        <pc:sldMkLst>
          <pc:docMk/>
          <pc:sldMk cId="558499139" sldId="2515"/>
        </pc:sldMkLst>
      </pc:sldChg>
      <pc:sldChg chg="new del">
        <pc:chgData name="Zi Yun Zhang (CSI INTERFUSION INC)" userId="478c303d-c753-4ec6-8d16-649478a610c9" providerId="ADAL" clId="{C98AEF26-B185-47EF-B176-5F531B934E05}" dt="2025-05-06T13:18:56.691" v="2206" actId="680"/>
        <pc:sldMkLst>
          <pc:docMk/>
          <pc:sldMk cId="2726138165" sldId="2516"/>
        </pc:sldMkLst>
      </pc:sldChg>
      <pc:sldChg chg="new del">
        <pc:chgData name="Zi Yun Zhang (CSI INTERFUSION INC)" userId="478c303d-c753-4ec6-8d16-649478a610c9" providerId="ADAL" clId="{C98AEF26-B185-47EF-B176-5F531B934E05}" dt="2025-05-06T13:18:56.523" v="2205" actId="680"/>
        <pc:sldMkLst>
          <pc:docMk/>
          <pc:sldMk cId="1917494870" sldId="2517"/>
        </pc:sldMkLst>
      </pc:sldChg>
      <pc:sldChg chg="new del">
        <pc:chgData name="Zi Yun Zhang (CSI INTERFUSION INC)" userId="478c303d-c753-4ec6-8d16-649478a610c9" providerId="ADAL" clId="{C98AEF26-B185-47EF-B176-5F531B934E05}" dt="2025-05-06T13:18:56.331" v="2204" actId="680"/>
        <pc:sldMkLst>
          <pc:docMk/>
          <pc:sldMk cId="4164849979" sldId="2518"/>
        </pc:sldMkLst>
      </pc:sldChg>
      <pc:sldChg chg="new add del">
        <pc:chgData name="Zi Yun Zhang (CSI INTERFUSION INC)" userId="478c303d-c753-4ec6-8d16-649478a610c9" providerId="ADAL" clId="{C98AEF26-B185-47EF-B176-5F531B934E05}" dt="2025-05-06T13:18:56.144" v="2203" actId="680"/>
        <pc:sldMkLst>
          <pc:docMk/>
          <pc:sldMk cId="949122517" sldId="2519"/>
        </pc:sldMkLst>
      </pc:sldChg>
    </pc:docChg>
  </pc:docChgLst>
  <pc:docChgLst>
    <pc:chgData name="Zi Yun Zhang (CSI INTERFUSION INC)" userId="478c303d-c753-4ec6-8d16-649478a610c9" providerId="ADAL" clId="{09408BC6-9764-49F9-9D1E-068DE9A81C23}"/>
    <pc:docChg chg="undo custSel addSld delSld modSld">
      <pc:chgData name="Zi Yun Zhang (CSI INTERFUSION INC)" userId="478c303d-c753-4ec6-8d16-649478a610c9" providerId="ADAL" clId="{09408BC6-9764-49F9-9D1E-068DE9A81C23}" dt="2025-05-07T07:20:41.860" v="1250" actId="20577"/>
      <pc:docMkLst>
        <pc:docMk/>
      </pc:docMkLst>
      <pc:sldChg chg="addSp modSp mod modNotesTx">
        <pc:chgData name="Zi Yun Zhang (CSI INTERFUSION INC)" userId="478c303d-c753-4ec6-8d16-649478a610c9" providerId="ADAL" clId="{09408BC6-9764-49F9-9D1E-068DE9A81C23}" dt="2025-05-07T07:18:35.278" v="1231" actId="20577"/>
        <pc:sldMkLst>
          <pc:docMk/>
          <pc:sldMk cId="0" sldId="257"/>
        </pc:sldMkLst>
        <pc:spChg chg="mod">
          <ac:chgData name="Zi Yun Zhang (CSI INTERFUSION INC)" userId="478c303d-c753-4ec6-8d16-649478a610c9" providerId="ADAL" clId="{09408BC6-9764-49F9-9D1E-068DE9A81C23}" dt="2025-05-06T09:47:36.591" v="472" actId="20577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Zi Yun Zhang (CSI INTERFUSION INC)" userId="478c303d-c753-4ec6-8d16-649478a610c9" providerId="ADAL" clId="{09408BC6-9764-49F9-9D1E-068DE9A81C23}" dt="2025-05-06T09:47:27.446" v="466" actId="20577"/>
          <ac:spMkLst>
            <pc:docMk/>
            <pc:sldMk cId="0" sldId="257"/>
            <ac:spMk id="3" creationId="{AC1D54C9-BFC7-6042-5C0C-5BDB2DB7D2C1}"/>
          </ac:spMkLst>
        </pc:spChg>
        <pc:spChg chg="add mod">
          <ac:chgData name="Zi Yun Zhang (CSI INTERFUSION INC)" userId="478c303d-c753-4ec6-8d16-649478a610c9" providerId="ADAL" clId="{09408BC6-9764-49F9-9D1E-068DE9A81C23}" dt="2025-05-06T05:22:18.110" v="331" actId="14100"/>
          <ac:spMkLst>
            <pc:docMk/>
            <pc:sldMk cId="0" sldId="257"/>
            <ac:spMk id="4" creationId="{6AF39C85-745F-AC3A-03EF-F35F24A7E49F}"/>
          </ac:spMkLst>
        </pc:spChg>
      </pc:sldChg>
      <pc:sldChg chg="del">
        <pc:chgData name="Zi Yun Zhang (CSI INTERFUSION INC)" userId="478c303d-c753-4ec6-8d16-649478a610c9" providerId="ADAL" clId="{09408BC6-9764-49F9-9D1E-068DE9A81C23}" dt="2025-05-06T04:47:15.706" v="69" actId="47"/>
        <pc:sldMkLst>
          <pc:docMk/>
          <pc:sldMk cId="0" sldId="260"/>
        </pc:sldMkLst>
      </pc:sldChg>
      <pc:sldChg chg="addSp delSp modSp mod modNotesTx">
        <pc:chgData name="Zi Yun Zhang (CSI INTERFUSION INC)" userId="478c303d-c753-4ec6-8d16-649478a610c9" providerId="ADAL" clId="{09408BC6-9764-49F9-9D1E-068DE9A81C23}" dt="2025-05-07T06:38:37.539" v="830" actId="20577"/>
        <pc:sldMkLst>
          <pc:docMk/>
          <pc:sldMk cId="0" sldId="261"/>
        </pc:sldMkLst>
        <pc:spChg chg="add mod">
          <ac:chgData name="Zi Yun Zhang (CSI INTERFUSION INC)" userId="478c303d-c753-4ec6-8d16-649478a610c9" providerId="ADAL" clId="{09408BC6-9764-49F9-9D1E-068DE9A81C23}" dt="2025-05-06T04:49:25.466" v="107" actId="20577"/>
          <ac:spMkLst>
            <pc:docMk/>
            <pc:sldMk cId="0" sldId="261"/>
            <ac:spMk id="3" creationId="{3830169D-AFF5-FED8-DE48-94F4DA73D60C}"/>
          </ac:spMkLst>
        </pc:spChg>
        <pc:spChg chg="mod">
          <ac:chgData name="Zi Yun Zhang (CSI INTERFUSION INC)" userId="478c303d-c753-4ec6-8d16-649478a610c9" providerId="ADAL" clId="{09408BC6-9764-49F9-9D1E-068DE9A81C23}" dt="2025-05-06T04:49:14.682" v="100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0:48.494" v="131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49:14.682" v="100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49:46.650" v="110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49:14.682" v="100" actId="107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49:14.682" v="100" actId="1076"/>
          <ac:spMkLst>
            <pc:docMk/>
            <pc:sldMk cId="0" sldId="261"/>
            <ac:spMk id="17" creationId="{00000000-0000-0000-0000-000000000000}"/>
          </ac:spMkLst>
        </pc:spChg>
        <pc:picChg chg="del">
          <ac:chgData name="Zi Yun Zhang (CSI INTERFUSION INC)" userId="478c303d-c753-4ec6-8d16-649478a610c9" providerId="ADAL" clId="{09408BC6-9764-49F9-9D1E-068DE9A81C23}" dt="2025-05-06T04:49:03.119" v="98" actId="478"/>
          <ac:picMkLst>
            <pc:docMk/>
            <pc:sldMk cId="0" sldId="261"/>
            <ac:picMk id="2" creationId="{00000000-0000-0000-0000-000000000000}"/>
          </ac:picMkLst>
        </pc:picChg>
      </pc:sldChg>
      <pc:sldChg chg="addSp delSp modSp mod">
        <pc:chgData name="Zi Yun Zhang (CSI INTERFUSION INC)" userId="478c303d-c753-4ec6-8d16-649478a610c9" providerId="ADAL" clId="{09408BC6-9764-49F9-9D1E-068DE9A81C23}" dt="2025-05-06T05:08:14.217" v="255" actId="478"/>
        <pc:sldMkLst>
          <pc:docMk/>
          <pc:sldMk cId="0" sldId="262"/>
        </pc:sldMkLst>
        <pc:spChg chg="mod">
          <ac:chgData name="Zi Yun Zhang (CSI INTERFUSION INC)" userId="478c303d-c753-4ec6-8d16-649478a610c9" providerId="ADAL" clId="{09408BC6-9764-49F9-9D1E-068DE9A81C23}" dt="2025-05-06T05:06:53.039" v="240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8:12.488" v="251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8:12.488" v="251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8:11.866" v="250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8:11.866" v="250" actId="1076"/>
          <ac:spMkLst>
            <pc:docMk/>
            <pc:sldMk cId="0" sldId="262"/>
            <ac:spMk id="16" creationId="{00000000-0000-0000-0000-000000000000}"/>
          </ac:spMkLst>
        </pc:spChg>
        <pc:picChg chg="add del">
          <ac:chgData name="Zi Yun Zhang (CSI INTERFUSION INC)" userId="478c303d-c753-4ec6-8d16-649478a610c9" providerId="ADAL" clId="{09408BC6-9764-49F9-9D1E-068DE9A81C23}" dt="2025-05-06T05:08:14.217" v="255" actId="478"/>
          <ac:picMkLst>
            <pc:docMk/>
            <pc:sldMk cId="0" sldId="262"/>
            <ac:picMk id="10" creationId="{00000000-0000-0000-0000-000000000000}"/>
          </ac:picMkLst>
        </pc:picChg>
        <pc:picChg chg="add del">
          <ac:chgData name="Zi Yun Zhang (CSI INTERFUSION INC)" userId="478c303d-c753-4ec6-8d16-649478a610c9" providerId="ADAL" clId="{09408BC6-9764-49F9-9D1E-068DE9A81C23}" dt="2025-05-06T05:08:13.882" v="254" actId="478"/>
          <ac:picMkLst>
            <pc:docMk/>
            <pc:sldMk cId="0" sldId="262"/>
            <ac:picMk id="14" creationId="{00000000-0000-0000-0000-000000000000}"/>
          </ac:picMkLst>
        </pc:picChg>
        <pc:picChg chg="add del">
          <ac:chgData name="Zi Yun Zhang (CSI INTERFUSION INC)" userId="478c303d-c753-4ec6-8d16-649478a610c9" providerId="ADAL" clId="{09408BC6-9764-49F9-9D1E-068DE9A81C23}" dt="2025-05-06T05:08:13.489" v="253" actId="478"/>
          <ac:picMkLst>
            <pc:docMk/>
            <pc:sldMk cId="0" sldId="262"/>
            <ac:picMk id="17" creationId="{00000000-0000-0000-0000-000000000000}"/>
          </ac:picMkLst>
        </pc:picChg>
        <pc:picChg chg="add del">
          <ac:chgData name="Zi Yun Zhang (CSI INTERFUSION INC)" userId="478c303d-c753-4ec6-8d16-649478a610c9" providerId="ADAL" clId="{09408BC6-9764-49F9-9D1E-068DE9A81C23}" dt="2025-05-06T05:08:13.051" v="252" actId="478"/>
          <ac:picMkLst>
            <pc:docMk/>
            <pc:sldMk cId="0" sldId="262"/>
            <ac:picMk id="23" creationId="{00000000-0000-0000-0000-000000000000}"/>
          </ac:picMkLst>
        </pc:picChg>
      </pc:sldChg>
      <pc:sldChg chg="delSp modSp del mod">
        <pc:chgData name="Zi Yun Zhang (CSI INTERFUSION INC)" userId="478c303d-c753-4ec6-8d16-649478a610c9" providerId="ADAL" clId="{09408BC6-9764-49F9-9D1E-068DE9A81C23}" dt="2025-05-06T05:11:09.362" v="284" actId="47"/>
        <pc:sldMkLst>
          <pc:docMk/>
          <pc:sldMk cId="0" sldId="263"/>
        </pc:sldMkLst>
        <pc:picChg chg="del mod">
          <ac:chgData name="Zi Yun Zhang (CSI INTERFUSION INC)" userId="478c303d-c753-4ec6-8d16-649478a610c9" providerId="ADAL" clId="{09408BC6-9764-49F9-9D1E-068DE9A81C23}" dt="2025-05-06T05:07:50.712" v="243" actId="478"/>
          <ac:picMkLst>
            <pc:docMk/>
            <pc:sldMk cId="0" sldId="263"/>
            <ac:picMk id="8" creationId="{00000000-0000-0000-0000-000000000000}"/>
          </ac:picMkLst>
        </pc:picChg>
      </pc:sldChg>
      <pc:sldChg chg="del">
        <pc:chgData name="Zi Yun Zhang (CSI INTERFUSION INC)" userId="478c303d-c753-4ec6-8d16-649478a610c9" providerId="ADAL" clId="{09408BC6-9764-49F9-9D1E-068DE9A81C23}" dt="2025-05-06T05:11:13.992" v="285" actId="47"/>
        <pc:sldMkLst>
          <pc:docMk/>
          <pc:sldMk cId="0" sldId="264"/>
        </pc:sldMkLst>
      </pc:sldChg>
      <pc:sldChg chg="modSp mod modNotesTx">
        <pc:chgData name="Zi Yun Zhang (CSI INTERFUSION INC)" userId="478c303d-c753-4ec6-8d16-649478a610c9" providerId="ADAL" clId="{09408BC6-9764-49F9-9D1E-068DE9A81C23}" dt="2025-05-06T05:11:46.918" v="290" actId="14100"/>
        <pc:sldMkLst>
          <pc:docMk/>
          <pc:sldMk cId="0" sldId="265"/>
        </pc:sldMkLst>
        <pc:spChg chg="mod">
          <ac:chgData name="Zi Yun Zhang (CSI INTERFUSION INC)" userId="478c303d-c753-4ec6-8d16-649478a610c9" providerId="ADAL" clId="{09408BC6-9764-49F9-9D1E-068DE9A81C23}" dt="2025-05-06T05:11:46.918" v="290" actId="14100"/>
          <ac:spMkLst>
            <pc:docMk/>
            <pc:sldMk cId="0" sldId="265"/>
            <ac:spMk id="3" creationId="{00000000-0000-0000-0000-000000000000}"/>
          </ac:spMkLst>
        </pc:spChg>
      </pc:sldChg>
      <pc:sldChg chg="del modNotesTx">
        <pc:chgData name="Zi Yun Zhang (CSI INTERFUSION INC)" userId="478c303d-c753-4ec6-8d16-649478a610c9" providerId="ADAL" clId="{09408BC6-9764-49F9-9D1E-068DE9A81C23}" dt="2025-05-06T05:03:46.903" v="214" actId="47"/>
        <pc:sldMkLst>
          <pc:docMk/>
          <pc:sldMk cId="0" sldId="267"/>
        </pc:sldMkLst>
      </pc:sldChg>
      <pc:sldChg chg="del">
        <pc:chgData name="Zi Yun Zhang (CSI INTERFUSION INC)" userId="478c303d-c753-4ec6-8d16-649478a610c9" providerId="ADAL" clId="{09408BC6-9764-49F9-9D1E-068DE9A81C23}" dt="2025-05-06T04:39:33.350" v="9" actId="47"/>
        <pc:sldMkLst>
          <pc:docMk/>
          <pc:sldMk cId="0" sldId="272"/>
        </pc:sldMkLst>
      </pc:sldChg>
      <pc:sldChg chg="addSp delSp modSp add del mod delAnim modAnim modNotesTx">
        <pc:chgData name="Zi Yun Zhang (CSI INTERFUSION INC)" userId="478c303d-c753-4ec6-8d16-649478a610c9" providerId="ADAL" clId="{09408BC6-9764-49F9-9D1E-068DE9A81C23}" dt="2025-05-07T07:20:41.860" v="1250" actId="20577"/>
        <pc:sldMkLst>
          <pc:docMk/>
          <pc:sldMk cId="0" sldId="276"/>
        </pc:sldMkLst>
        <pc:spChg chg="mod">
          <ac:chgData name="Zi Yun Zhang (CSI INTERFUSION INC)" userId="478c303d-c753-4ec6-8d16-649478a610c9" providerId="ADAL" clId="{09408BC6-9764-49F9-9D1E-068DE9A81C23}" dt="2025-05-06T06:25:31.590" v="427" actId="113"/>
          <ac:spMkLst>
            <pc:docMk/>
            <pc:sldMk cId="0" sldId="276"/>
            <ac:spMk id="3" creationId="{FEF95941-6B6D-AE7B-7F5D-9BF7CFFD3AEB}"/>
          </ac:spMkLst>
        </pc:spChg>
        <pc:spChg chg="mod">
          <ac:chgData name="Zi Yun Zhang (CSI INTERFUSION INC)" userId="478c303d-c753-4ec6-8d16-649478a610c9" providerId="ADAL" clId="{09408BC6-9764-49F9-9D1E-068DE9A81C23}" dt="2025-05-06T05:24:15.620" v="423" actId="20577"/>
          <ac:spMkLst>
            <pc:docMk/>
            <pc:sldMk cId="0" sldId="276"/>
            <ac:spMk id="15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7T07:08:32.790" v="949" actId="20577"/>
          <ac:spMkLst>
            <pc:docMk/>
            <pc:sldMk cId="0" sldId="276"/>
            <ac:spMk id="19" creationId="{00000000-0000-0000-0000-000000000000}"/>
          </ac:spMkLst>
        </pc:spChg>
        <pc:picChg chg="add del mod">
          <ac:chgData name="Zi Yun Zhang (CSI INTERFUSION INC)" userId="478c303d-c753-4ec6-8d16-649478a610c9" providerId="ADAL" clId="{09408BC6-9764-49F9-9D1E-068DE9A81C23}" dt="2025-05-07T03:49:28.690" v="531" actId="478"/>
          <ac:picMkLst>
            <pc:docMk/>
            <pc:sldMk cId="0" sldId="276"/>
            <ac:picMk id="2" creationId="{C601B9FB-B348-E30D-1BD0-8393C71DE4C9}"/>
          </ac:picMkLst>
        </pc:picChg>
        <pc:picChg chg="mod">
          <ac:chgData name="Zi Yun Zhang (CSI INTERFUSION INC)" userId="478c303d-c753-4ec6-8d16-649478a610c9" providerId="ADAL" clId="{09408BC6-9764-49F9-9D1E-068DE9A81C23}" dt="2025-05-06T05:24:18.380" v="424" actId="1076"/>
          <ac:picMkLst>
            <pc:docMk/>
            <pc:sldMk cId="0" sldId="276"/>
            <ac:picMk id="2097157" creationId="{00000000-0000-0000-0000-000000000000}"/>
          </ac:picMkLst>
        </pc:picChg>
      </pc:sldChg>
      <pc:sldChg chg="addSp modSp del mod">
        <pc:chgData name="Zi Yun Zhang (CSI INTERFUSION INC)" userId="478c303d-c753-4ec6-8d16-649478a610c9" providerId="ADAL" clId="{09408BC6-9764-49F9-9D1E-068DE9A81C23}" dt="2025-05-06T04:45:44.883" v="59" actId="47"/>
        <pc:sldMkLst>
          <pc:docMk/>
          <pc:sldMk cId="0" sldId="278"/>
        </pc:sldMkLst>
        <pc:spChg chg="add mod">
          <ac:chgData name="Zi Yun Zhang (CSI INTERFUSION INC)" userId="478c303d-c753-4ec6-8d16-649478a610c9" providerId="ADAL" clId="{09408BC6-9764-49F9-9D1E-068DE9A81C23}" dt="2025-05-06T04:42:47.919" v="33" actId="14100"/>
          <ac:spMkLst>
            <pc:docMk/>
            <pc:sldMk cId="0" sldId="278"/>
            <ac:spMk id="2" creationId="{88279EDE-62B6-7490-4732-A9B0DA18D55A}"/>
          </ac:spMkLst>
        </pc:spChg>
      </pc:sldChg>
      <pc:sldChg chg="addSp delSp modSp mod modNotesTx">
        <pc:chgData name="Zi Yun Zhang (CSI INTERFUSION INC)" userId="478c303d-c753-4ec6-8d16-649478a610c9" providerId="ADAL" clId="{09408BC6-9764-49F9-9D1E-068DE9A81C23}" dt="2025-05-07T07:13:46.769" v="1213" actId="20577"/>
        <pc:sldMkLst>
          <pc:docMk/>
          <pc:sldMk cId="0" sldId="279"/>
        </pc:sldMkLst>
        <pc:spChg chg="del">
          <ac:chgData name="Zi Yun Zhang (CSI INTERFUSION INC)" userId="478c303d-c753-4ec6-8d16-649478a610c9" providerId="ADAL" clId="{09408BC6-9764-49F9-9D1E-068DE9A81C23}" dt="2025-05-06T04:43:50.921" v="55" actId="478"/>
          <ac:spMkLst>
            <pc:docMk/>
            <pc:sldMk cId="0" sldId="279"/>
            <ac:spMk id="2" creationId="{00000000-0000-0000-0000-000000000000}"/>
          </ac:spMkLst>
        </pc:spChg>
        <pc:spChg chg="add mod">
          <ac:chgData name="Zi Yun Zhang (CSI INTERFUSION INC)" userId="478c303d-c753-4ec6-8d16-649478a610c9" providerId="ADAL" clId="{09408BC6-9764-49F9-9D1E-068DE9A81C23}" dt="2025-05-06T06:25:45.655" v="429" actId="113"/>
          <ac:spMkLst>
            <pc:docMk/>
            <pc:sldMk cId="0" sldId="279"/>
            <ac:spMk id="3" creationId="{6899C2CC-EB0E-32FF-DAF8-389087BD5A7D}"/>
          </ac:spMkLst>
        </pc:spChg>
        <pc:graphicFrameChg chg="mod">
          <ac:chgData name="Zi Yun Zhang (CSI INTERFUSION INC)" userId="478c303d-c753-4ec6-8d16-649478a610c9" providerId="ADAL" clId="{09408BC6-9764-49F9-9D1E-068DE9A81C23}" dt="2025-05-06T04:43:55.836" v="56" actId="1076"/>
          <ac:graphicFrameMkLst>
            <pc:docMk/>
            <pc:sldMk cId="0" sldId="279"/>
            <ac:graphicFrameMk id="4" creationId="{00000000-0000-0000-0000-000000000000}"/>
          </ac:graphicFrameMkLst>
        </pc:graphicFrameChg>
      </pc:sldChg>
      <pc:sldChg chg="modSp mod modNotesTx">
        <pc:chgData name="Zi Yun Zhang (CSI INTERFUSION INC)" userId="478c303d-c753-4ec6-8d16-649478a610c9" providerId="ADAL" clId="{09408BC6-9764-49F9-9D1E-068DE9A81C23}" dt="2025-05-06T09:52:36.459" v="520" actId="20577"/>
        <pc:sldMkLst>
          <pc:docMk/>
          <pc:sldMk cId="0" sldId="281"/>
        </pc:sldMkLst>
        <pc:spChg chg="mod">
          <ac:chgData name="Zi Yun Zhang (CSI INTERFUSION INC)" userId="478c303d-c753-4ec6-8d16-649478a610c9" providerId="ADAL" clId="{09408BC6-9764-49F9-9D1E-068DE9A81C23}" dt="2025-05-06T06:25:55.659" v="431" actId="113"/>
          <ac:spMkLst>
            <pc:docMk/>
            <pc:sldMk cId="0" sldId="281"/>
            <ac:spMk id="2" creationId="{00000000-0000-0000-0000-000000000000}"/>
          </ac:spMkLst>
        </pc:spChg>
        <pc:picChg chg="mod">
          <ac:chgData name="Zi Yun Zhang (CSI INTERFUSION INC)" userId="478c303d-c753-4ec6-8d16-649478a610c9" providerId="ADAL" clId="{09408BC6-9764-49F9-9D1E-068DE9A81C23}" dt="2025-05-06T04:46:20.403" v="63" actId="1076"/>
          <ac:picMkLst>
            <pc:docMk/>
            <pc:sldMk cId="0" sldId="281"/>
            <ac:picMk id="3" creationId="{00000000-0000-0000-0000-000000000000}"/>
          </ac:picMkLst>
        </pc:picChg>
      </pc:sldChg>
      <pc:sldChg chg="del">
        <pc:chgData name="Zi Yun Zhang (CSI INTERFUSION INC)" userId="478c303d-c753-4ec6-8d16-649478a610c9" providerId="ADAL" clId="{09408BC6-9764-49F9-9D1E-068DE9A81C23}" dt="2025-05-06T04:46:47.475" v="64" actId="47"/>
        <pc:sldMkLst>
          <pc:docMk/>
          <pc:sldMk cId="0" sldId="283"/>
        </pc:sldMkLst>
      </pc:sldChg>
      <pc:sldChg chg="modSp mod modNotesTx">
        <pc:chgData name="Zi Yun Zhang (CSI INTERFUSION INC)" userId="478c303d-c753-4ec6-8d16-649478a610c9" providerId="ADAL" clId="{09408BC6-9764-49F9-9D1E-068DE9A81C23}" dt="2025-05-07T06:27:39.097" v="789" actId="20577"/>
        <pc:sldMkLst>
          <pc:docMk/>
          <pc:sldMk cId="0" sldId="284"/>
        </pc:sldMkLst>
        <pc:spChg chg="mod">
          <ac:chgData name="Zi Yun Zhang (CSI INTERFUSION INC)" userId="478c303d-c753-4ec6-8d16-649478a610c9" providerId="ADAL" clId="{09408BC6-9764-49F9-9D1E-068DE9A81C23}" dt="2025-05-06T04:57:26.944" v="169" actId="113"/>
          <ac:spMkLst>
            <pc:docMk/>
            <pc:sldMk cId="0" sldId="284"/>
            <ac:spMk id="4" creationId="{00000000-0000-0000-0000-000000000000}"/>
          </ac:spMkLst>
        </pc:spChg>
        <pc:picChg chg="mod">
          <ac:chgData name="Zi Yun Zhang (CSI INTERFUSION INC)" userId="478c303d-c753-4ec6-8d16-649478a610c9" providerId="ADAL" clId="{09408BC6-9764-49F9-9D1E-068DE9A81C23}" dt="2025-05-06T08:11:03.441" v="452" actId="1076"/>
          <ac:picMkLst>
            <pc:docMk/>
            <pc:sldMk cId="0" sldId="284"/>
            <ac:picMk id="3" creationId="{00000000-0000-0000-0000-000000000000}"/>
          </ac:picMkLst>
        </pc:picChg>
      </pc:sldChg>
      <pc:sldChg chg="modSp mod">
        <pc:chgData name="Zi Yun Zhang (CSI INTERFUSION INC)" userId="478c303d-c753-4ec6-8d16-649478a610c9" providerId="ADAL" clId="{09408BC6-9764-49F9-9D1E-068DE9A81C23}" dt="2025-05-06T04:57:32.018" v="170" actId="113"/>
        <pc:sldMkLst>
          <pc:docMk/>
          <pc:sldMk cId="0" sldId="285"/>
        </pc:sldMkLst>
        <pc:spChg chg="mod">
          <ac:chgData name="Zi Yun Zhang (CSI INTERFUSION INC)" userId="478c303d-c753-4ec6-8d16-649478a610c9" providerId="ADAL" clId="{09408BC6-9764-49F9-9D1E-068DE9A81C23}" dt="2025-05-06T04:57:32.018" v="170" actId="113"/>
          <ac:spMkLst>
            <pc:docMk/>
            <pc:sldMk cId="0" sldId="285"/>
            <ac:spMk id="4" creationId="{00000000-0000-0000-0000-000000000000}"/>
          </ac:spMkLst>
        </pc:spChg>
      </pc:sldChg>
      <pc:sldChg chg="del">
        <pc:chgData name="Zi Yun Zhang (CSI INTERFUSION INC)" userId="478c303d-c753-4ec6-8d16-649478a610c9" providerId="ADAL" clId="{09408BC6-9764-49F9-9D1E-068DE9A81C23}" dt="2025-05-06T04:48:07.789" v="78" actId="47"/>
        <pc:sldMkLst>
          <pc:docMk/>
          <pc:sldMk cId="0" sldId="286"/>
        </pc:sldMkLst>
      </pc:sldChg>
      <pc:sldChg chg="del">
        <pc:chgData name="Zi Yun Zhang (CSI INTERFUSION INC)" userId="478c303d-c753-4ec6-8d16-649478a610c9" providerId="ADAL" clId="{09408BC6-9764-49F9-9D1E-068DE9A81C23}" dt="2025-05-06T04:48:52.070" v="96" actId="47"/>
        <pc:sldMkLst>
          <pc:docMk/>
          <pc:sldMk cId="0" sldId="287"/>
        </pc:sldMkLst>
      </pc:sldChg>
      <pc:sldChg chg="del">
        <pc:chgData name="Zi Yun Zhang (CSI INTERFUSION INC)" userId="478c303d-c753-4ec6-8d16-649478a610c9" providerId="ADAL" clId="{09408BC6-9764-49F9-9D1E-068DE9A81C23}" dt="2025-05-06T05:02:29.442" v="206" actId="47"/>
        <pc:sldMkLst>
          <pc:docMk/>
          <pc:sldMk cId="0" sldId="288"/>
        </pc:sldMkLst>
      </pc:sldChg>
      <pc:sldChg chg="del">
        <pc:chgData name="Zi Yun Zhang (CSI INTERFUSION INC)" userId="478c303d-c753-4ec6-8d16-649478a610c9" providerId="ADAL" clId="{09408BC6-9764-49F9-9D1E-068DE9A81C23}" dt="2025-05-06T05:06:36.919" v="222" actId="47"/>
        <pc:sldMkLst>
          <pc:docMk/>
          <pc:sldMk cId="0" sldId="289"/>
        </pc:sldMkLst>
      </pc:sldChg>
      <pc:sldChg chg="modSp mod modNotesTx">
        <pc:chgData name="Zi Yun Zhang (CSI INTERFUSION INC)" userId="478c303d-c753-4ec6-8d16-649478a610c9" providerId="ADAL" clId="{09408BC6-9764-49F9-9D1E-068DE9A81C23}" dt="2025-05-07T05:18:00.874" v="716" actId="2165"/>
        <pc:sldMkLst>
          <pc:docMk/>
          <pc:sldMk cId="0" sldId="290"/>
        </pc:sldMkLst>
        <pc:spChg chg="mod">
          <ac:chgData name="Zi Yun Zhang (CSI INTERFUSION INC)" userId="478c303d-c753-4ec6-8d16-649478a610c9" providerId="ADAL" clId="{09408BC6-9764-49F9-9D1E-068DE9A81C23}" dt="2025-05-06T06:26:33.151" v="432" actId="2711"/>
          <ac:spMkLst>
            <pc:docMk/>
            <pc:sldMk cId="0" sldId="290"/>
            <ac:spMk id="6" creationId="{00000000-0000-0000-0000-000000000000}"/>
          </ac:spMkLst>
        </pc:spChg>
        <pc:graphicFrameChg chg="mod modGraphic">
          <ac:chgData name="Zi Yun Zhang (CSI INTERFUSION INC)" userId="478c303d-c753-4ec6-8d16-649478a610c9" providerId="ADAL" clId="{09408BC6-9764-49F9-9D1E-068DE9A81C23}" dt="2025-05-07T05:18:00.874" v="716" actId="2165"/>
          <ac:graphicFrameMkLst>
            <pc:docMk/>
            <pc:sldMk cId="0" sldId="290"/>
            <ac:graphicFrameMk id="13" creationId="{00000000-0000-0000-0000-000000000000}"/>
          </ac:graphicFrameMkLst>
        </pc:graphicFrameChg>
      </pc:sldChg>
      <pc:sldChg chg="addSp modSp mod modNotesTx">
        <pc:chgData name="Zi Yun Zhang (CSI INTERFUSION INC)" userId="478c303d-c753-4ec6-8d16-649478a610c9" providerId="ADAL" clId="{09408BC6-9764-49F9-9D1E-068DE9A81C23}" dt="2025-05-07T06:33:49.453" v="806" actId="20577"/>
        <pc:sldMkLst>
          <pc:docMk/>
          <pc:sldMk cId="0" sldId="292"/>
        </pc:sldMkLst>
        <pc:spChg chg="add mod">
          <ac:chgData name="Zi Yun Zhang (CSI INTERFUSION INC)" userId="478c303d-c753-4ec6-8d16-649478a610c9" providerId="ADAL" clId="{09408BC6-9764-49F9-9D1E-068DE9A81C23}" dt="2025-05-06T04:48:28.066" v="92" actId="20577"/>
          <ac:spMkLst>
            <pc:docMk/>
            <pc:sldMk cId="0" sldId="292"/>
            <ac:spMk id="2" creationId="{FE2688E9-E315-CB80-CD3C-2F4257052906}"/>
          </ac:spMkLst>
        </pc:spChg>
      </pc:sldChg>
      <pc:sldChg chg="del">
        <pc:chgData name="Zi Yun Zhang (CSI INTERFUSION INC)" userId="478c303d-c753-4ec6-8d16-649478a610c9" providerId="ADAL" clId="{09408BC6-9764-49F9-9D1E-068DE9A81C23}" dt="2025-05-06T04:51:00.379" v="132" actId="47"/>
        <pc:sldMkLst>
          <pc:docMk/>
          <pc:sldMk cId="0" sldId="293"/>
        </pc:sldMkLst>
      </pc:sldChg>
      <pc:sldChg chg="modSp mod modNotesTx">
        <pc:chgData name="Zi Yun Zhang (CSI INTERFUSION INC)" userId="478c303d-c753-4ec6-8d16-649478a610c9" providerId="ADAL" clId="{09408BC6-9764-49F9-9D1E-068DE9A81C23}" dt="2025-05-07T06:39:58.448" v="831" actId="1076"/>
        <pc:sldMkLst>
          <pc:docMk/>
          <pc:sldMk cId="0" sldId="294"/>
        </pc:sldMkLst>
        <pc:spChg chg="mod">
          <ac:chgData name="Zi Yun Zhang (CSI INTERFUSION INC)" userId="478c303d-c753-4ec6-8d16-649478a610c9" providerId="ADAL" clId="{09408BC6-9764-49F9-9D1E-068DE9A81C23}" dt="2025-05-06T04:57:57.207" v="171" actId="255"/>
          <ac:spMkLst>
            <pc:docMk/>
            <pc:sldMk cId="0" sldId="294"/>
            <ac:spMk id="22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7T06:39:58.448" v="831" actId="1076"/>
          <ac:spMkLst>
            <pc:docMk/>
            <pc:sldMk cId="0" sldId="294"/>
            <ac:spMk id="309" creationId="{00000000-0000-0000-0000-000000000000}"/>
          </ac:spMkLst>
        </pc:spChg>
      </pc:sldChg>
      <pc:sldChg chg="addSp delSp modSp mod modNotesTx">
        <pc:chgData name="Zi Yun Zhang (CSI INTERFUSION INC)" userId="478c303d-c753-4ec6-8d16-649478a610c9" providerId="ADAL" clId="{09408BC6-9764-49F9-9D1E-068DE9A81C23}" dt="2025-05-06T08:18:09.901" v="453" actId="1076"/>
        <pc:sldMkLst>
          <pc:docMk/>
          <pc:sldMk cId="0" sldId="296"/>
        </pc:sldMkLst>
        <pc:spChg chg="mod">
          <ac:chgData name="Zi Yun Zhang (CSI INTERFUSION INC)" userId="478c303d-c753-4ec6-8d16-649478a610c9" providerId="ADAL" clId="{09408BC6-9764-49F9-9D1E-068DE9A81C23}" dt="2025-05-06T04:58:04.721" v="172" actId="255"/>
          <ac:spMkLst>
            <pc:docMk/>
            <pc:sldMk cId="0" sldId="296"/>
            <ac:spMk id="4" creationId="{00000000-0000-0000-0000-000000000000}"/>
          </ac:spMkLst>
        </pc:spChg>
        <pc:spChg chg="add mod">
          <ac:chgData name="Zi Yun Zhang (CSI INTERFUSION INC)" userId="478c303d-c753-4ec6-8d16-649478a610c9" providerId="ADAL" clId="{09408BC6-9764-49F9-9D1E-068DE9A81C23}" dt="2025-05-06T04:54:57.009" v="159" actId="1076"/>
          <ac:spMkLst>
            <pc:docMk/>
            <pc:sldMk cId="0" sldId="296"/>
            <ac:spMk id="7" creationId="{0247DB9D-90D3-5050-414B-683F860D60F2}"/>
          </ac:spMkLst>
        </pc:spChg>
        <pc:picChg chg="add mod">
          <ac:chgData name="Zi Yun Zhang (CSI INTERFUSION INC)" userId="478c303d-c753-4ec6-8d16-649478a610c9" providerId="ADAL" clId="{09408BC6-9764-49F9-9D1E-068DE9A81C23}" dt="2025-05-06T04:54:31.122" v="152" actId="1076"/>
          <ac:picMkLst>
            <pc:docMk/>
            <pc:sldMk cId="0" sldId="296"/>
            <ac:picMk id="2" creationId="{8D22A94A-B72D-5F00-0C08-2095C78BCBA6}"/>
          </ac:picMkLst>
        </pc:picChg>
        <pc:picChg chg="mod">
          <ac:chgData name="Zi Yun Zhang (CSI INTERFUSION INC)" userId="478c303d-c753-4ec6-8d16-649478a610c9" providerId="ADAL" clId="{09408BC6-9764-49F9-9D1E-068DE9A81C23}" dt="2025-05-06T04:54:20.433" v="150" actId="1076"/>
          <ac:picMkLst>
            <pc:docMk/>
            <pc:sldMk cId="0" sldId="296"/>
            <ac:picMk id="3" creationId="{00000000-0000-0000-0000-000000000000}"/>
          </ac:picMkLst>
        </pc:picChg>
        <pc:picChg chg="add del mod">
          <ac:chgData name="Zi Yun Zhang (CSI INTERFUSION INC)" userId="478c303d-c753-4ec6-8d16-649478a610c9" providerId="ADAL" clId="{09408BC6-9764-49F9-9D1E-068DE9A81C23}" dt="2025-05-06T04:54:10.012" v="145" actId="478"/>
          <ac:picMkLst>
            <pc:docMk/>
            <pc:sldMk cId="0" sldId="296"/>
            <ac:picMk id="5" creationId="{C2288C9D-51EA-23AE-E808-83F3B24B9B05}"/>
          </ac:picMkLst>
        </pc:picChg>
        <pc:picChg chg="mod">
          <ac:chgData name="Zi Yun Zhang (CSI INTERFUSION INC)" userId="478c303d-c753-4ec6-8d16-649478a610c9" providerId="ADAL" clId="{09408BC6-9764-49F9-9D1E-068DE9A81C23}" dt="2025-05-06T08:18:09.901" v="453" actId="1076"/>
          <ac:picMkLst>
            <pc:docMk/>
            <pc:sldMk cId="0" sldId="296"/>
            <ac:picMk id="6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4:54:13.121" v="146" actId="1076"/>
          <ac:picMkLst>
            <pc:docMk/>
            <pc:sldMk cId="0" sldId="296"/>
            <ac:picMk id="8" creationId="{00000000-0000-0000-0000-000000000000}"/>
          </ac:picMkLst>
        </pc:picChg>
      </pc:sldChg>
      <pc:sldChg chg="del">
        <pc:chgData name="Zi Yun Zhang (CSI INTERFUSION INC)" userId="478c303d-c753-4ec6-8d16-649478a610c9" providerId="ADAL" clId="{09408BC6-9764-49F9-9D1E-068DE9A81C23}" dt="2025-05-06T04:56:24.145" v="168" actId="47"/>
        <pc:sldMkLst>
          <pc:docMk/>
          <pc:sldMk cId="0" sldId="300"/>
        </pc:sldMkLst>
      </pc:sldChg>
      <pc:sldChg chg="delSp del mod">
        <pc:chgData name="Zi Yun Zhang (CSI INTERFUSION INC)" userId="478c303d-c753-4ec6-8d16-649478a610c9" providerId="ADAL" clId="{09408BC6-9764-49F9-9D1E-068DE9A81C23}" dt="2025-05-06T04:55:43.156" v="166" actId="47"/>
        <pc:sldMkLst>
          <pc:docMk/>
          <pc:sldMk cId="0" sldId="303"/>
        </pc:sldMkLst>
        <pc:picChg chg="del">
          <ac:chgData name="Zi Yun Zhang (CSI INTERFUSION INC)" userId="478c303d-c753-4ec6-8d16-649478a610c9" providerId="ADAL" clId="{09408BC6-9764-49F9-9D1E-068DE9A81C23}" dt="2025-05-06T04:55:41.595" v="165" actId="478"/>
          <ac:picMkLst>
            <pc:docMk/>
            <pc:sldMk cId="0" sldId="303"/>
            <ac:picMk id="5" creationId="{00000000-0000-0000-0000-000000000000}"/>
          </ac:picMkLst>
        </pc:picChg>
      </pc:sldChg>
      <pc:sldChg chg="modSp mod modNotesTx">
        <pc:chgData name="Zi Yun Zhang (CSI INTERFUSION INC)" userId="478c303d-c753-4ec6-8d16-649478a610c9" providerId="ADAL" clId="{09408BC6-9764-49F9-9D1E-068DE9A81C23}" dt="2025-05-07T06:45:18.641" v="833" actId="20577"/>
        <pc:sldMkLst>
          <pc:docMk/>
          <pc:sldMk cId="0" sldId="305"/>
        </pc:sldMkLst>
        <pc:spChg chg="mod">
          <ac:chgData name="Zi Yun Zhang (CSI INTERFUSION INC)" userId="478c303d-c753-4ec6-8d16-649478a610c9" providerId="ADAL" clId="{09408BC6-9764-49F9-9D1E-068DE9A81C23}" dt="2025-05-06T04:58:26.961" v="175" actId="1076"/>
          <ac:spMkLst>
            <pc:docMk/>
            <pc:sldMk cId="0" sldId="305"/>
            <ac:spMk id="17" creationId="{00000000-0000-0000-0000-000000000000}"/>
          </ac:spMkLst>
        </pc:spChg>
      </pc:sldChg>
      <pc:sldChg chg="del">
        <pc:chgData name="Zi Yun Zhang (CSI INTERFUSION INC)" userId="478c303d-c753-4ec6-8d16-649478a610c9" providerId="ADAL" clId="{09408BC6-9764-49F9-9D1E-068DE9A81C23}" dt="2025-05-06T05:00:33.324" v="188" actId="47"/>
        <pc:sldMkLst>
          <pc:docMk/>
          <pc:sldMk cId="0" sldId="306"/>
        </pc:sldMkLst>
      </pc:sldChg>
      <pc:sldChg chg="del">
        <pc:chgData name="Zi Yun Zhang (CSI INTERFUSION INC)" userId="478c303d-c753-4ec6-8d16-649478a610c9" providerId="ADAL" clId="{09408BC6-9764-49F9-9D1E-068DE9A81C23}" dt="2025-05-06T05:00:37.084" v="189" actId="47"/>
        <pc:sldMkLst>
          <pc:docMk/>
          <pc:sldMk cId="0" sldId="307"/>
        </pc:sldMkLst>
      </pc:sldChg>
      <pc:sldChg chg="del">
        <pc:chgData name="Zi Yun Zhang (CSI INTERFUSION INC)" userId="478c303d-c753-4ec6-8d16-649478a610c9" providerId="ADAL" clId="{09408BC6-9764-49F9-9D1E-068DE9A81C23}" dt="2025-05-06T05:00:38.111" v="190" actId="47"/>
        <pc:sldMkLst>
          <pc:docMk/>
          <pc:sldMk cId="0" sldId="308"/>
        </pc:sldMkLst>
      </pc:sldChg>
      <pc:sldChg chg="modSp mod modNotesTx">
        <pc:chgData name="Zi Yun Zhang (CSI INTERFUSION INC)" userId="478c303d-c753-4ec6-8d16-649478a610c9" providerId="ADAL" clId="{09408BC6-9764-49F9-9D1E-068DE9A81C23}" dt="2025-05-06T05:00:24.814" v="187"/>
        <pc:sldMkLst>
          <pc:docMk/>
          <pc:sldMk cId="0" sldId="311"/>
        </pc:sldMkLst>
        <pc:spChg chg="mod">
          <ac:chgData name="Zi Yun Zhang (CSI INTERFUSION INC)" userId="478c303d-c753-4ec6-8d16-649478a610c9" providerId="ADAL" clId="{09408BC6-9764-49F9-9D1E-068DE9A81C23}" dt="2025-05-06T04:58:42.138" v="178" actId="113"/>
          <ac:spMkLst>
            <pc:docMk/>
            <pc:sldMk cId="0" sldId="311"/>
            <ac:spMk id="3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9:12.497" v="180" actId="255"/>
          <ac:spMkLst>
            <pc:docMk/>
            <pc:sldMk cId="0" sldId="311"/>
            <ac:spMk id="7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9:06.264" v="179" actId="255"/>
          <ac:spMkLst>
            <pc:docMk/>
            <pc:sldMk cId="0" sldId="311"/>
            <ac:spMk id="9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9:31.782" v="184" actId="255"/>
          <ac:spMkLst>
            <pc:docMk/>
            <pc:sldMk cId="0" sldId="311"/>
            <ac:spMk id="14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9:36.744" v="185" actId="255"/>
          <ac:spMkLst>
            <pc:docMk/>
            <pc:sldMk cId="0" sldId="311"/>
            <ac:spMk id="16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4:59:25.584" v="183" actId="1076"/>
          <ac:spMkLst>
            <pc:docMk/>
            <pc:sldMk cId="0" sldId="311"/>
            <ac:spMk id="25" creationId="{00000000-0000-0000-0000-000000000000}"/>
          </ac:spMkLst>
        </pc:spChg>
      </pc:sldChg>
      <pc:sldChg chg="addSp modSp mod">
        <pc:chgData name="Zi Yun Zhang (CSI INTERFUSION INC)" userId="478c303d-c753-4ec6-8d16-649478a610c9" providerId="ADAL" clId="{09408BC6-9764-49F9-9D1E-068DE9A81C23}" dt="2025-05-06T05:02:03.304" v="204" actId="1076"/>
        <pc:sldMkLst>
          <pc:docMk/>
          <pc:sldMk cId="0" sldId="312"/>
        </pc:sldMkLst>
        <pc:spChg chg="add mod">
          <ac:chgData name="Zi Yun Zhang (CSI INTERFUSION INC)" userId="478c303d-c753-4ec6-8d16-649478a610c9" providerId="ADAL" clId="{09408BC6-9764-49F9-9D1E-068DE9A81C23}" dt="2025-05-06T05:01:20.453" v="198"/>
          <ac:spMkLst>
            <pc:docMk/>
            <pc:sldMk cId="0" sldId="312"/>
            <ac:spMk id="8" creationId="{035AB0B0-FD29-7F69-A87C-48FBCE80F163}"/>
          </ac:spMkLst>
        </pc:spChg>
        <pc:picChg chg="mod">
          <ac:chgData name="Zi Yun Zhang (CSI INTERFUSION INC)" userId="478c303d-c753-4ec6-8d16-649478a610c9" providerId="ADAL" clId="{09408BC6-9764-49F9-9D1E-068DE9A81C23}" dt="2025-05-06T05:01:30.640" v="203" actId="1076"/>
          <ac:picMkLst>
            <pc:docMk/>
            <pc:sldMk cId="0" sldId="312"/>
            <ac:picMk id="3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5:01:24.928" v="200" actId="1076"/>
          <ac:picMkLst>
            <pc:docMk/>
            <pc:sldMk cId="0" sldId="312"/>
            <ac:picMk id="4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5:01:28.353" v="202" actId="14100"/>
          <ac:picMkLst>
            <pc:docMk/>
            <pc:sldMk cId="0" sldId="312"/>
            <ac:picMk id="5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5:01:23.537" v="199" actId="1076"/>
          <ac:picMkLst>
            <pc:docMk/>
            <pc:sldMk cId="0" sldId="312"/>
            <ac:picMk id="6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5:02:03.304" v="204" actId="1076"/>
          <ac:picMkLst>
            <pc:docMk/>
            <pc:sldMk cId="0" sldId="312"/>
            <ac:picMk id="7" creationId="{00000000-0000-0000-0000-000000000000}"/>
          </ac:picMkLst>
        </pc:picChg>
      </pc:sldChg>
      <pc:sldChg chg="modSp mod modNotesTx">
        <pc:chgData name="Zi Yun Zhang (CSI INTERFUSION INC)" userId="478c303d-c753-4ec6-8d16-649478a610c9" providerId="ADAL" clId="{09408BC6-9764-49F9-9D1E-068DE9A81C23}" dt="2025-05-06T05:06:30.231" v="220"/>
        <pc:sldMkLst>
          <pc:docMk/>
          <pc:sldMk cId="0" sldId="314"/>
        </pc:sldMkLst>
        <pc:spChg chg="mod">
          <ac:chgData name="Zi Yun Zhang (CSI INTERFUSION INC)" userId="478c303d-c753-4ec6-8d16-649478a610c9" providerId="ADAL" clId="{09408BC6-9764-49F9-9D1E-068DE9A81C23}" dt="2025-05-06T05:03:37.722" v="213" actId="1076"/>
          <ac:spMkLst>
            <pc:docMk/>
            <pc:sldMk cId="0" sldId="314"/>
            <ac:spMk id="4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3:26.896" v="212" actId="1076"/>
          <ac:spMkLst>
            <pc:docMk/>
            <pc:sldMk cId="0" sldId="314"/>
            <ac:spMk id="5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3:37.722" v="213" actId="1076"/>
          <ac:spMkLst>
            <pc:docMk/>
            <pc:sldMk cId="0" sldId="314"/>
            <ac:spMk id="6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3:37.722" v="213" actId="1076"/>
          <ac:spMkLst>
            <pc:docMk/>
            <pc:sldMk cId="0" sldId="314"/>
            <ac:spMk id="7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3:37.722" v="213" actId="1076"/>
          <ac:spMkLst>
            <pc:docMk/>
            <pc:sldMk cId="0" sldId="314"/>
            <ac:spMk id="8" creationId="{00000000-0000-0000-0000-000000000000}"/>
          </ac:spMkLst>
        </pc:spChg>
        <pc:spChg chg="mod">
          <ac:chgData name="Zi Yun Zhang (CSI INTERFUSION INC)" userId="478c303d-c753-4ec6-8d16-649478a610c9" providerId="ADAL" clId="{09408BC6-9764-49F9-9D1E-068DE9A81C23}" dt="2025-05-06T05:03:37.722" v="213" actId="1076"/>
          <ac:spMkLst>
            <pc:docMk/>
            <pc:sldMk cId="0" sldId="314"/>
            <ac:spMk id="9" creationId="{00000000-0000-0000-0000-000000000000}"/>
          </ac:spMkLst>
        </pc:spChg>
        <pc:graphicFrameChg chg="mod">
          <ac:chgData name="Zi Yun Zhang (CSI INTERFUSION INC)" userId="478c303d-c753-4ec6-8d16-649478a610c9" providerId="ADAL" clId="{09408BC6-9764-49F9-9D1E-068DE9A81C23}" dt="2025-05-06T05:03:37.722" v="213" actId="1076"/>
          <ac:graphicFrameMkLst>
            <pc:docMk/>
            <pc:sldMk cId="0" sldId="314"/>
            <ac:graphicFrameMk id="10" creationId="{00000000-0000-0000-0000-000000000000}"/>
          </ac:graphicFrameMkLst>
        </pc:graphicFrameChg>
      </pc:sldChg>
      <pc:sldChg chg="modSp mod modNotesTx">
        <pc:chgData name="Zi Yun Zhang (CSI INTERFUSION INC)" userId="478c303d-c753-4ec6-8d16-649478a610c9" providerId="ADAL" clId="{09408BC6-9764-49F9-9D1E-068DE9A81C23}" dt="2025-05-07T06:50:28.123" v="864" actId="20577"/>
        <pc:sldMkLst>
          <pc:docMk/>
          <pc:sldMk cId="0" sldId="316"/>
        </pc:sldMkLst>
        <pc:spChg chg="mod">
          <ac:chgData name="Zi Yun Zhang (CSI INTERFUSION INC)" userId="478c303d-c753-4ec6-8d16-649478a610c9" providerId="ADAL" clId="{09408BC6-9764-49F9-9D1E-068DE9A81C23}" dt="2025-05-06T05:05:48.303" v="219" actId="1076"/>
          <ac:spMkLst>
            <pc:docMk/>
            <pc:sldMk cId="0" sldId="316"/>
            <ac:spMk id="22" creationId="{00000000-0000-0000-0000-000000000000}"/>
          </ac:spMkLst>
        </pc:spChg>
      </pc:sldChg>
      <pc:sldChg chg="modSp del mod">
        <pc:chgData name="Zi Yun Zhang (CSI INTERFUSION INC)" userId="478c303d-c753-4ec6-8d16-649478a610c9" providerId="ADAL" clId="{09408BC6-9764-49F9-9D1E-068DE9A81C23}" dt="2025-05-06T05:06:32.286" v="221" actId="47"/>
        <pc:sldMkLst>
          <pc:docMk/>
          <pc:sldMk cId="0" sldId="318"/>
        </pc:sldMkLst>
        <pc:picChg chg="mod">
          <ac:chgData name="Zi Yun Zhang (CSI INTERFUSION INC)" userId="478c303d-c753-4ec6-8d16-649478a610c9" providerId="ADAL" clId="{09408BC6-9764-49F9-9D1E-068DE9A81C23}" dt="2025-05-06T05:04:24.903" v="216" actId="1076"/>
          <ac:picMkLst>
            <pc:docMk/>
            <pc:sldMk cId="0" sldId="318"/>
            <ac:picMk id="2" creationId="{00000000-0000-0000-0000-000000000000}"/>
          </ac:picMkLst>
        </pc:picChg>
        <pc:picChg chg="mod">
          <ac:chgData name="Zi Yun Zhang (CSI INTERFUSION INC)" userId="478c303d-c753-4ec6-8d16-649478a610c9" providerId="ADAL" clId="{09408BC6-9764-49F9-9D1E-068DE9A81C23}" dt="2025-05-06T05:04:26.863" v="217" actId="14100"/>
          <ac:picMkLst>
            <pc:docMk/>
            <pc:sldMk cId="0" sldId="318"/>
            <ac:picMk id="3" creationId="{00000000-0000-0000-0000-000000000000}"/>
          </ac:picMkLst>
        </pc:picChg>
      </pc:sldChg>
      <pc:sldChg chg="addSp modSp mod">
        <pc:chgData name="Zi Yun Zhang (CSI INTERFUSION INC)" userId="478c303d-c753-4ec6-8d16-649478a610c9" providerId="ADAL" clId="{09408BC6-9764-49F9-9D1E-068DE9A81C23}" dt="2025-05-06T05:11:58.990" v="292" actId="1076"/>
        <pc:sldMkLst>
          <pc:docMk/>
          <pc:sldMk cId="0" sldId="319"/>
        </pc:sldMkLst>
        <pc:spChg chg="add mod">
          <ac:chgData name="Zi Yun Zhang (CSI INTERFUSION INC)" userId="478c303d-c753-4ec6-8d16-649478a610c9" providerId="ADAL" clId="{09408BC6-9764-49F9-9D1E-068DE9A81C23}" dt="2025-05-06T05:09:44.033" v="268" actId="1076"/>
          <ac:spMkLst>
            <pc:docMk/>
            <pc:sldMk cId="0" sldId="319"/>
            <ac:spMk id="2" creationId="{FAA1306E-F0F3-F56A-C633-CBB3537E99B9}"/>
          </ac:spMkLst>
        </pc:spChg>
        <pc:spChg chg="add mod">
          <ac:chgData name="Zi Yun Zhang (CSI INTERFUSION INC)" userId="478c303d-c753-4ec6-8d16-649478a610c9" providerId="ADAL" clId="{09408BC6-9764-49F9-9D1E-068DE9A81C23}" dt="2025-05-06T05:10:00.327" v="272" actId="14100"/>
          <ac:spMkLst>
            <pc:docMk/>
            <pc:sldMk cId="0" sldId="319"/>
            <ac:spMk id="3" creationId="{49A90383-7ABF-8277-ED27-AFCA99AE6BFF}"/>
          </ac:spMkLst>
        </pc:spChg>
        <pc:spChg chg="add mod">
          <ac:chgData name="Zi Yun Zhang (CSI INTERFUSION INC)" userId="478c303d-c753-4ec6-8d16-649478a610c9" providerId="ADAL" clId="{09408BC6-9764-49F9-9D1E-068DE9A81C23}" dt="2025-05-06T05:10:00.327" v="272" actId="14100"/>
          <ac:spMkLst>
            <pc:docMk/>
            <pc:sldMk cId="0" sldId="319"/>
            <ac:spMk id="5" creationId="{C4314E88-827A-AAF8-4E00-07215C5E2CCC}"/>
          </ac:spMkLst>
        </pc:spChg>
        <pc:spChg chg="add mod">
          <ac:chgData name="Zi Yun Zhang (CSI INTERFUSION INC)" userId="478c303d-c753-4ec6-8d16-649478a610c9" providerId="ADAL" clId="{09408BC6-9764-49F9-9D1E-068DE9A81C23}" dt="2025-05-06T05:10:53.517" v="282" actId="1076"/>
          <ac:spMkLst>
            <pc:docMk/>
            <pc:sldMk cId="0" sldId="319"/>
            <ac:spMk id="6" creationId="{0DBDA54F-4FB8-A73D-8039-B8EB63787E31}"/>
          </ac:spMkLst>
        </pc:spChg>
        <pc:spChg chg="add mod">
          <ac:chgData name="Zi Yun Zhang (CSI INTERFUSION INC)" userId="478c303d-c753-4ec6-8d16-649478a610c9" providerId="ADAL" clId="{09408BC6-9764-49F9-9D1E-068DE9A81C23}" dt="2025-05-06T05:10:28.264" v="278" actId="1076"/>
          <ac:spMkLst>
            <pc:docMk/>
            <pc:sldMk cId="0" sldId="319"/>
            <ac:spMk id="7" creationId="{AB71E742-DE6B-D79F-5B82-2A7064FF4702}"/>
          </ac:spMkLst>
        </pc:spChg>
        <pc:spChg chg="add mod">
          <ac:chgData name="Zi Yun Zhang (CSI INTERFUSION INC)" userId="478c303d-c753-4ec6-8d16-649478a610c9" providerId="ADAL" clId="{09408BC6-9764-49F9-9D1E-068DE9A81C23}" dt="2025-05-06T05:10:47.070" v="281" actId="1076"/>
          <ac:spMkLst>
            <pc:docMk/>
            <pc:sldMk cId="0" sldId="319"/>
            <ac:spMk id="8" creationId="{20FF6998-DDC9-8A9B-E56B-72C847E71A64}"/>
          </ac:spMkLst>
        </pc:spChg>
        <pc:spChg chg="add mod">
          <ac:chgData name="Zi Yun Zhang (CSI INTERFUSION INC)" userId="478c303d-c753-4ec6-8d16-649478a610c9" providerId="ADAL" clId="{09408BC6-9764-49F9-9D1E-068DE9A81C23}" dt="2025-05-06T05:11:58.990" v="292" actId="1076"/>
          <ac:spMkLst>
            <pc:docMk/>
            <pc:sldMk cId="0" sldId="319"/>
            <ac:spMk id="9" creationId="{ED929B6B-ED2B-6819-897A-A88E8C4EF714}"/>
          </ac:spMkLst>
        </pc:spChg>
        <pc:picChg chg="mod">
          <ac:chgData name="Zi Yun Zhang (CSI INTERFUSION INC)" userId="478c303d-c753-4ec6-8d16-649478a610c9" providerId="ADAL" clId="{09408BC6-9764-49F9-9D1E-068DE9A81C23}" dt="2025-05-06T05:09:45.615" v="269" actId="1076"/>
          <ac:picMkLst>
            <pc:docMk/>
            <pc:sldMk cId="0" sldId="319"/>
            <ac:picMk id="4" creationId="{00000000-0000-0000-0000-000000000000}"/>
          </ac:picMkLst>
        </pc:picChg>
      </pc:sldChg>
      <pc:sldChg chg="addSp modSp">
        <pc:chgData name="Zi Yun Zhang (CSI INTERFUSION INC)" userId="478c303d-c753-4ec6-8d16-649478a610c9" providerId="ADAL" clId="{09408BC6-9764-49F9-9D1E-068DE9A81C23}" dt="2025-05-06T05:11:50.208" v="291"/>
        <pc:sldMkLst>
          <pc:docMk/>
          <pc:sldMk cId="0" sldId="320"/>
        </pc:sldMkLst>
        <pc:spChg chg="add mod">
          <ac:chgData name="Zi Yun Zhang (CSI INTERFUSION INC)" userId="478c303d-c753-4ec6-8d16-649478a610c9" providerId="ADAL" clId="{09408BC6-9764-49F9-9D1E-068DE9A81C23}" dt="2025-05-06T05:11:50.208" v="291"/>
          <ac:spMkLst>
            <pc:docMk/>
            <pc:sldMk cId="0" sldId="320"/>
            <ac:spMk id="3" creationId="{A7834FD3-5158-CB73-E0DF-BC387F1BDE29}"/>
          </ac:spMkLst>
        </pc:spChg>
      </pc:sldChg>
      <pc:sldChg chg="modSp del mod">
        <pc:chgData name="Zi Yun Zhang (CSI INTERFUSION INC)" userId="478c303d-c753-4ec6-8d16-649478a610c9" providerId="ADAL" clId="{09408BC6-9764-49F9-9D1E-068DE9A81C23}" dt="2025-05-06T05:16:50.627" v="293" actId="47"/>
        <pc:sldMkLst>
          <pc:docMk/>
          <pc:sldMk cId="0" sldId="321"/>
        </pc:sldMkLst>
        <pc:spChg chg="mod">
          <ac:chgData name="Zi Yun Zhang (CSI INTERFUSION INC)" userId="478c303d-c753-4ec6-8d16-649478a610c9" providerId="ADAL" clId="{09408BC6-9764-49F9-9D1E-068DE9A81C23}" dt="2025-05-06T05:11:31.006" v="288" actId="1076"/>
          <ac:spMkLst>
            <pc:docMk/>
            <pc:sldMk cId="0" sldId="321"/>
            <ac:spMk id="4" creationId="{00000000-0000-0000-0000-000000000000}"/>
          </ac:spMkLst>
        </pc:spChg>
      </pc:sldChg>
      <pc:sldChg chg="del">
        <pc:chgData name="Zi Yun Zhang (CSI INTERFUSION INC)" userId="478c303d-c753-4ec6-8d16-649478a610c9" providerId="ADAL" clId="{09408BC6-9764-49F9-9D1E-068DE9A81C23}" dt="2025-05-06T05:11:33.746" v="289" actId="47"/>
        <pc:sldMkLst>
          <pc:docMk/>
          <pc:sldMk cId="0" sldId="322"/>
        </pc:sldMkLst>
      </pc:sldChg>
      <pc:sldChg chg="addSp modSp new mod modAnim modNotesTx">
        <pc:chgData name="Zi Yun Zhang (CSI INTERFUSION INC)" userId="478c303d-c753-4ec6-8d16-649478a610c9" providerId="ADAL" clId="{09408BC6-9764-49F9-9D1E-068DE9A81C23}" dt="2025-05-07T07:09:33.552" v="950" actId="20577"/>
        <pc:sldMkLst>
          <pc:docMk/>
          <pc:sldMk cId="2148203075" sldId="324"/>
        </pc:sldMkLst>
        <pc:picChg chg="add mod">
          <ac:chgData name="Zi Yun Zhang (CSI INTERFUSION INC)" userId="478c303d-c753-4ec6-8d16-649478a610c9" providerId="ADAL" clId="{09408BC6-9764-49F9-9D1E-068DE9A81C23}" dt="2025-05-07T03:51:41.306" v="537" actId="1076"/>
          <ac:picMkLst>
            <pc:docMk/>
            <pc:sldMk cId="2148203075" sldId="324"/>
            <ac:picMk id="2" creationId="{8BED0113-6C3B-1C69-D450-A33761A4CD73}"/>
          </ac:picMkLst>
        </pc:picChg>
      </pc:sldChg>
      <pc:sldChg chg="delSp modSp add mod modNotesTx">
        <pc:chgData name="Zi Yun Zhang (CSI INTERFUSION INC)" userId="478c303d-c753-4ec6-8d16-649478a610c9" providerId="ADAL" clId="{09408BC6-9764-49F9-9D1E-068DE9A81C23}" dt="2025-05-07T06:31:50.521" v="799" actId="20577"/>
        <pc:sldMkLst>
          <pc:docMk/>
          <pc:sldMk cId="2883459459" sldId="325"/>
        </pc:sldMkLst>
        <pc:spChg chg="del mod">
          <ac:chgData name="Zi Yun Zhang (CSI INTERFUSION INC)" userId="478c303d-c753-4ec6-8d16-649478a610c9" providerId="ADAL" clId="{09408BC6-9764-49F9-9D1E-068DE9A81C23}" dt="2025-05-07T06:14:38.382" v="725" actId="478"/>
          <ac:spMkLst>
            <pc:docMk/>
            <pc:sldMk cId="2883459459" sldId="325"/>
            <ac:spMk id="3" creationId="{17E5B5A4-94BC-E175-2EED-6239ADF4CDCE}"/>
          </ac:spMkLst>
        </pc:spChg>
        <pc:spChg chg="mod">
          <ac:chgData name="Zi Yun Zhang (CSI INTERFUSION INC)" userId="478c303d-c753-4ec6-8d16-649478a610c9" providerId="ADAL" clId="{09408BC6-9764-49F9-9D1E-068DE9A81C23}" dt="2025-05-07T06:14:45.966" v="727" actId="1076"/>
          <ac:spMkLst>
            <pc:docMk/>
            <pc:sldMk cId="2883459459" sldId="325"/>
            <ac:spMk id="16" creationId="{ADC8F168-C985-90BA-8234-286ABE9C1DE2}"/>
          </ac:spMkLst>
        </pc:spChg>
        <pc:spChg chg="del">
          <ac:chgData name="Zi Yun Zhang (CSI INTERFUSION INC)" userId="478c303d-c753-4ec6-8d16-649478a610c9" providerId="ADAL" clId="{09408BC6-9764-49F9-9D1E-068DE9A81C23}" dt="2025-05-07T06:14:12.001" v="723" actId="478"/>
          <ac:spMkLst>
            <pc:docMk/>
            <pc:sldMk cId="2883459459" sldId="325"/>
            <ac:spMk id="17" creationId="{AB4EE779-4A6B-3E8D-A6BB-A9FDC511080E}"/>
          </ac:spMkLst>
        </pc:spChg>
        <pc:spChg chg="mod">
          <ac:chgData name="Zi Yun Zhang (CSI INTERFUSION INC)" userId="478c303d-c753-4ec6-8d16-649478a610c9" providerId="ADAL" clId="{09408BC6-9764-49F9-9D1E-068DE9A81C23}" dt="2025-05-07T06:18:16.496" v="740" actId="20577"/>
          <ac:spMkLst>
            <pc:docMk/>
            <pc:sldMk cId="2883459459" sldId="325"/>
            <ac:spMk id="18" creationId="{322BAB6F-1712-C44E-5E21-5BCA1CDA53CC}"/>
          </ac:spMkLst>
        </pc:spChg>
        <pc:spChg chg="del">
          <ac:chgData name="Zi Yun Zhang (CSI INTERFUSION INC)" userId="478c303d-c753-4ec6-8d16-649478a610c9" providerId="ADAL" clId="{09408BC6-9764-49F9-9D1E-068DE9A81C23}" dt="2025-05-07T06:15:21.271" v="730" actId="478"/>
          <ac:spMkLst>
            <pc:docMk/>
            <pc:sldMk cId="2883459459" sldId="325"/>
            <ac:spMk id="19" creationId="{8340FF16-CEB7-37A5-9EFE-69139F7235FA}"/>
          </ac:spMkLst>
        </pc:spChg>
        <pc:spChg chg="mod">
          <ac:chgData name="Zi Yun Zhang (CSI INTERFUSION INC)" userId="478c303d-c753-4ec6-8d16-649478a610c9" providerId="ADAL" clId="{09408BC6-9764-49F9-9D1E-068DE9A81C23}" dt="2025-05-07T06:31:50.521" v="799" actId="20577"/>
          <ac:spMkLst>
            <pc:docMk/>
            <pc:sldMk cId="2883459459" sldId="325"/>
            <ac:spMk id="20" creationId="{DF0661C8-1365-615A-526D-D14DB38C5EB7}"/>
          </ac:spMkLst>
        </pc:spChg>
        <pc:spChg chg="mod">
          <ac:chgData name="Zi Yun Zhang (CSI INTERFUSION INC)" userId="478c303d-c753-4ec6-8d16-649478a610c9" providerId="ADAL" clId="{09408BC6-9764-49F9-9D1E-068DE9A81C23}" dt="2025-05-07T06:16:52.342" v="734" actId="1076"/>
          <ac:spMkLst>
            <pc:docMk/>
            <pc:sldMk cId="2883459459" sldId="325"/>
            <ac:spMk id="21" creationId="{00AE6423-EF87-2087-EF91-82F36483D0DA}"/>
          </ac:spMkLst>
        </pc:spChg>
      </pc:sldChg>
      <pc:sldMasterChg chg="delSldLayout">
        <pc:chgData name="Zi Yun Zhang (CSI INTERFUSION INC)" userId="478c303d-c753-4ec6-8d16-649478a610c9" providerId="ADAL" clId="{09408BC6-9764-49F9-9D1E-068DE9A81C23}" dt="2025-05-06T05:11:13.992" v="285" actId="47"/>
        <pc:sldMasterMkLst>
          <pc:docMk/>
          <pc:sldMasterMk cId="0" sldId="2147483660"/>
        </pc:sldMasterMkLst>
        <pc:sldLayoutChg chg="del">
          <pc:chgData name="Zi Yun Zhang (CSI INTERFUSION INC)" userId="478c303d-c753-4ec6-8d16-649478a610c9" providerId="ADAL" clId="{09408BC6-9764-49F9-9D1E-068DE9A81C23}" dt="2025-05-06T05:11:13.992" v="285" actId="47"/>
          <pc:sldLayoutMkLst>
            <pc:docMk/>
            <pc:sldMasterMk cId="0" sldId="2147483660"/>
            <pc:sldLayoutMk cId="0" sldId="2147483664"/>
          </pc:sldLayoutMkLst>
        </pc:sldLayoutChg>
      </pc:sldMasterChg>
    </pc:docChg>
  </pc:docChgLst>
  <pc:docChgLst>
    <pc:chgData name="Zi Yun Zhang (CSI INTERFUSION INC)" userId="S::v-ziyunzhang@microsoft.com::478c303d-c753-4ec6-8d16-649478a610c9" providerId="AD" clId="Web-{604A05E4-5CB2-085E-EDFB-C5F8319CD225}"/>
    <pc:docChg chg="modSld">
      <pc:chgData name="Zi Yun Zhang (CSI INTERFUSION INC)" userId="S::v-ziyunzhang@microsoft.com::478c303d-c753-4ec6-8d16-649478a610c9" providerId="AD" clId="Web-{604A05E4-5CB2-085E-EDFB-C5F8319CD225}" dt="2025-05-06T02:23:56.539" v="8" actId="1076"/>
      <pc:docMkLst>
        <pc:docMk/>
      </pc:docMkLst>
      <pc:sldChg chg="modSp">
        <pc:chgData name="Zi Yun Zhang (CSI INTERFUSION INC)" userId="S::v-ziyunzhang@microsoft.com::478c303d-c753-4ec6-8d16-649478a610c9" providerId="AD" clId="Web-{604A05E4-5CB2-085E-EDFB-C5F8319CD225}" dt="2025-05-06T02:03:32.996" v="4" actId="20577"/>
        <pc:sldMkLst>
          <pc:docMk/>
          <pc:sldMk cId="0" sldId="304"/>
        </pc:sldMkLst>
        <pc:spChg chg="mod">
          <ac:chgData name="Zi Yun Zhang (CSI INTERFUSION INC)" userId="S::v-ziyunzhang@microsoft.com::478c303d-c753-4ec6-8d16-649478a610c9" providerId="AD" clId="Web-{604A05E4-5CB2-085E-EDFB-C5F8319CD225}" dt="2025-05-06T02:03:32.996" v="4" actId="20577"/>
          <ac:spMkLst>
            <pc:docMk/>
            <pc:sldMk cId="0" sldId="304"/>
            <ac:spMk id="2" creationId="{00000000-0000-0000-0000-000000000000}"/>
          </ac:spMkLst>
        </pc:spChg>
      </pc:sldChg>
      <pc:sldChg chg="modSp">
        <pc:chgData name="Zi Yun Zhang (CSI INTERFUSION INC)" userId="S::v-ziyunzhang@microsoft.com::478c303d-c753-4ec6-8d16-649478a610c9" providerId="AD" clId="Web-{604A05E4-5CB2-085E-EDFB-C5F8319CD225}" dt="2025-05-06T02:22:57.178" v="6" actId="1076"/>
        <pc:sldMkLst>
          <pc:docMk/>
          <pc:sldMk cId="0" sldId="319"/>
        </pc:sldMkLst>
        <pc:picChg chg="mod">
          <ac:chgData name="Zi Yun Zhang (CSI INTERFUSION INC)" userId="S::v-ziyunzhang@microsoft.com::478c303d-c753-4ec6-8d16-649478a610c9" providerId="AD" clId="Web-{604A05E4-5CB2-085E-EDFB-C5F8319CD225}" dt="2025-05-06T02:22:57.178" v="6" actId="1076"/>
          <ac:picMkLst>
            <pc:docMk/>
            <pc:sldMk cId="0" sldId="319"/>
            <ac:picMk id="4" creationId="{00000000-0000-0000-0000-000000000000}"/>
          </ac:picMkLst>
        </pc:picChg>
      </pc:sldChg>
      <pc:sldChg chg="modSp">
        <pc:chgData name="Zi Yun Zhang (CSI INTERFUSION INC)" userId="S::v-ziyunzhang@microsoft.com::478c303d-c753-4ec6-8d16-649478a610c9" providerId="AD" clId="Web-{604A05E4-5CB2-085E-EDFB-C5F8319CD225}" dt="2025-05-06T02:23:56.539" v="8" actId="1076"/>
        <pc:sldMkLst>
          <pc:docMk/>
          <pc:sldMk cId="0" sldId="320"/>
        </pc:sldMkLst>
        <pc:picChg chg="mod">
          <ac:chgData name="Zi Yun Zhang (CSI INTERFUSION INC)" userId="S::v-ziyunzhang@microsoft.com::478c303d-c753-4ec6-8d16-649478a610c9" providerId="AD" clId="Web-{604A05E4-5CB2-085E-EDFB-C5F8319CD225}" dt="2025-05-06T02:23:56.539" v="8" actId="1076"/>
          <ac:picMkLst>
            <pc:docMk/>
            <pc:sldMk cId="0" sldId="320"/>
            <ac:picMk id="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系列课程，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帮助大家掌握更多的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技能， 能迎接更多的挑战和工作机会。 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今天是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系列课程的第一节课，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agent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课程。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这门课会介绍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的相关知识，涉及到的一些原理技术。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2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006B-1ABC-EFE9-57DE-258921BE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8F4509-CB94-CEBD-5215-E09C4895FF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8AB85-5CF3-3AAD-22EF-4E154E40AD1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认知（</a:t>
            </a:r>
            <a:r>
              <a:rPr lang="en-US" altLang="zh-CN" dirty="0">
                <a:sym typeface="+mn-ea"/>
              </a:rPr>
              <a:t>Cognition</a:t>
            </a:r>
            <a:r>
              <a:rPr lang="zh-CN" altLang="en-US" dirty="0">
                <a:sym typeface="+mn-ea"/>
              </a:rPr>
              <a:t>）：理解信息，识别任务目标</a:t>
            </a:r>
            <a:br>
              <a:rPr lang="en-US" altLang="zh-CN" dirty="0"/>
            </a:br>
            <a:r>
              <a:rPr lang="zh-CN" altLang="en-US" dirty="0"/>
              <a:t>认知模块是</a:t>
            </a:r>
            <a:r>
              <a:rPr lang="en-US" altLang="zh-CN" dirty="0"/>
              <a:t>Agent</a:t>
            </a:r>
            <a:r>
              <a:rPr lang="zh-CN" altLang="en-US" dirty="0"/>
              <a:t>的</a:t>
            </a:r>
            <a:r>
              <a:rPr lang="en-US" altLang="zh-CN" dirty="0"/>
              <a:t>“</a:t>
            </a:r>
            <a:r>
              <a:rPr lang="zh-CN" altLang="en-US" dirty="0"/>
              <a:t>大脑</a:t>
            </a:r>
            <a:r>
              <a:rPr lang="en-US" altLang="zh-CN" dirty="0"/>
              <a:t>”</a:t>
            </a:r>
            <a:r>
              <a:rPr lang="zh-CN" altLang="en-US" dirty="0"/>
              <a:t>，承担理解与推理决策的功能。</a:t>
            </a:r>
          </a:p>
          <a:p>
            <a:r>
              <a:rPr lang="zh-CN" altLang="en-US" dirty="0"/>
              <a:t>它接收感知模块提供的处理后信息，结合自身知识和上下文进行分析判断，相当于对</a:t>
            </a:r>
            <a:r>
              <a:rPr lang="en-US" altLang="zh-CN" dirty="0"/>
              <a:t>“</a:t>
            </a:r>
            <a:r>
              <a:rPr lang="zh-CN" altLang="en-US" dirty="0"/>
              <a:t>这是什么意思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“</a:t>
            </a:r>
            <a:r>
              <a:rPr lang="zh-CN" altLang="en-US" dirty="0"/>
              <a:t>该做什么</a:t>
            </a:r>
            <a:r>
              <a:rPr lang="en-US" altLang="zh-CN" dirty="0"/>
              <a:t>?”</a:t>
            </a:r>
            <a:r>
              <a:rPr lang="zh-CN" altLang="en-US" dirty="0"/>
              <a:t>这两个问题进行思考。</a:t>
            </a:r>
          </a:p>
          <a:p>
            <a:r>
              <a:rPr lang="zh-CN" altLang="en-US" dirty="0"/>
              <a:t>在大语言模型驱动的</a:t>
            </a:r>
            <a:r>
              <a:rPr lang="en-US" altLang="zh-CN" dirty="0"/>
              <a:t>Agent</a:t>
            </a:r>
            <a:r>
              <a:rPr lang="zh-CN" altLang="en-US" dirty="0"/>
              <a:t>中，认知模块通常由</a:t>
            </a:r>
            <a:r>
              <a:rPr lang="en-US" altLang="zh-CN" dirty="0"/>
              <a:t>LLM</a:t>
            </a:r>
            <a:r>
              <a:rPr lang="zh-CN" altLang="en-US" dirty="0"/>
              <a:t>充当，利用其在海量语料中预训练获得的知识和推理能力，对输入进行语义理解并进行复杂推理。</a:t>
            </a:r>
          </a:p>
          <a:p>
            <a:r>
              <a:rPr lang="zh-CN" altLang="en-US" dirty="0"/>
              <a:t>该模块会评估当前状态相对于目标的差距，产出可行的决策方案或对策。</a:t>
            </a:r>
          </a:p>
          <a:p>
            <a:r>
              <a:rPr lang="zh-CN" altLang="en-US" dirty="0"/>
              <a:t>大语言模型（</a:t>
            </a:r>
            <a:r>
              <a:rPr lang="en-US" altLang="zh-CN" dirty="0"/>
              <a:t>LLM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作用：承担自然语言理解（</a:t>
            </a:r>
            <a:r>
              <a:rPr lang="en-US" altLang="zh-CN" dirty="0"/>
              <a:t>NLU</a:t>
            </a:r>
            <a:r>
              <a:rPr lang="zh-CN" altLang="en-US" dirty="0"/>
              <a:t>）和自然语言生成（</a:t>
            </a:r>
            <a:r>
              <a:rPr lang="en-US" altLang="zh-CN" dirty="0"/>
              <a:t>NLG</a:t>
            </a:r>
            <a:r>
              <a:rPr lang="zh-CN" altLang="en-US" dirty="0"/>
              <a:t>），实现语义解析、推理决策、行动规划等任务。</a:t>
            </a:r>
          </a:p>
          <a:p>
            <a:r>
              <a:rPr lang="zh-CN" altLang="en-US" dirty="0"/>
              <a:t>代表模型：</a:t>
            </a:r>
            <a:r>
              <a:rPr lang="en-US" altLang="zh-CN" dirty="0"/>
              <a:t>GPT-4</a:t>
            </a:r>
            <a:r>
              <a:rPr lang="zh-CN" altLang="en-US" dirty="0"/>
              <a:t>、</a:t>
            </a:r>
            <a:r>
              <a:rPr lang="en-US" altLang="zh-CN" dirty="0"/>
              <a:t>Claude</a:t>
            </a:r>
            <a:r>
              <a:rPr lang="zh-CN" altLang="en-US" dirty="0"/>
              <a:t>、</a:t>
            </a:r>
            <a:r>
              <a:rPr lang="en-US" altLang="zh-CN" dirty="0"/>
              <a:t>Gemini</a:t>
            </a:r>
            <a:r>
              <a:rPr lang="zh-CN" altLang="en-US" dirty="0"/>
              <a:t>、</a:t>
            </a:r>
            <a:r>
              <a:rPr lang="en-US" altLang="zh-CN" dirty="0" err="1"/>
              <a:t>LLaMA</a:t>
            </a:r>
            <a:r>
              <a:rPr lang="zh-CN" altLang="en-US" dirty="0"/>
              <a:t>、</a:t>
            </a:r>
            <a:r>
              <a:rPr lang="en-US" altLang="zh-CN" dirty="0"/>
              <a:t>DeepSeek </a:t>
            </a:r>
            <a:r>
              <a:rPr lang="zh-CN" altLang="en-US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38006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zh-CN" altLang="en-US" dirty="0"/>
              <a:t>架构：实现长文本建模能力，捕捉语言上下文。核心思想是使用 </a:t>
            </a:r>
            <a:r>
              <a:rPr lang="zh-CN" altLang="en-US" b="1" dirty="0"/>
              <a:t>注意力机制（</a:t>
            </a:r>
            <a:r>
              <a:rPr lang="en-US" altLang="zh-CN" b="1" dirty="0"/>
              <a:t>Self-Attention</a:t>
            </a:r>
            <a:r>
              <a:rPr lang="zh-CN" altLang="en-US" b="1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取代传统的循环神经网络（</a:t>
            </a:r>
            <a:r>
              <a:rPr lang="en-US" altLang="zh-CN" dirty="0"/>
              <a:t>RNN</a:t>
            </a:r>
            <a:r>
              <a:rPr lang="zh-CN" altLang="en-US" dirty="0"/>
              <a:t>），用于高效地处理序列数据（如文本）。</a:t>
            </a:r>
          </a:p>
          <a:p>
            <a:r>
              <a:rPr lang="zh-CN" altLang="en-US" dirty="0"/>
              <a:t>用预训练</a:t>
            </a:r>
            <a:r>
              <a:rPr lang="en-US" altLang="zh-CN" dirty="0"/>
              <a:t>+</a:t>
            </a:r>
            <a:r>
              <a:rPr lang="zh-CN" altLang="en-US" dirty="0"/>
              <a:t>微调（</a:t>
            </a:r>
            <a:r>
              <a:rPr lang="en-US" altLang="zh-CN" dirty="0"/>
              <a:t>Fine-tuning</a:t>
            </a:r>
            <a:r>
              <a:rPr lang="zh-CN" altLang="en-US" dirty="0"/>
              <a:t>）机制：通过海量语料学习世界知识，再通过任务定向调整行为风格。</a:t>
            </a:r>
          </a:p>
          <a:p>
            <a:r>
              <a:rPr lang="en-US" altLang="zh-CN" dirty="0"/>
              <a:t>Few-shot / Zero-shot Learning</a:t>
            </a:r>
            <a:r>
              <a:rPr lang="zh-CN" altLang="en-US" dirty="0"/>
              <a:t>：无需大量标注即可解决新任务，是</a:t>
            </a:r>
            <a:r>
              <a:rPr lang="en-US" altLang="zh-CN" dirty="0"/>
              <a:t>LLM</a:t>
            </a:r>
            <a:r>
              <a:rPr lang="zh-CN" altLang="en-US" dirty="0"/>
              <a:t>代理泛化能力的关键。</a:t>
            </a:r>
            <a:endParaRPr lang="en-US" altLang="zh-CN" dirty="0"/>
          </a:p>
          <a:p>
            <a:r>
              <a:rPr lang="en-US" altLang="zh-CN" b="1" dirty="0"/>
              <a:t>Transformer </a:t>
            </a:r>
            <a:r>
              <a:rPr lang="zh-CN" altLang="en-US" b="1" dirty="0"/>
              <a:t>是大语言模型的“大脑结构”，</a:t>
            </a:r>
            <a:r>
              <a:rPr lang="en-US" altLang="zh-CN" b="1" dirty="0"/>
              <a:t>Attention </a:t>
            </a:r>
            <a:r>
              <a:rPr lang="zh-CN" altLang="en-US" b="1" dirty="0"/>
              <a:t>是它的“感官系统”。</a:t>
            </a:r>
            <a:br>
              <a:rPr lang="zh-CN" altLang="en-US" dirty="0"/>
            </a:br>
            <a:r>
              <a:rPr lang="en-US" altLang="zh-CN" dirty="0"/>
              <a:t>GPT</a:t>
            </a:r>
            <a:r>
              <a:rPr lang="zh-CN" altLang="en-US" dirty="0"/>
              <a:t>、</a:t>
            </a:r>
            <a:r>
              <a:rPr lang="en-US" altLang="zh-CN" dirty="0"/>
              <a:t>Claude</a:t>
            </a:r>
            <a:r>
              <a:rPr lang="zh-CN" altLang="en-US" dirty="0"/>
              <a:t>、</a:t>
            </a:r>
            <a:r>
              <a:rPr lang="en-US" altLang="zh-CN" dirty="0"/>
              <a:t>Gemini</a:t>
            </a:r>
            <a:r>
              <a:rPr lang="zh-CN" altLang="en-US" dirty="0"/>
              <a:t>、</a:t>
            </a:r>
            <a:r>
              <a:rPr lang="en-US" altLang="zh-CN" dirty="0" err="1"/>
              <a:t>LLaMA</a:t>
            </a:r>
            <a:r>
              <a:rPr lang="en-US" altLang="zh-CN" dirty="0"/>
              <a:t> </a:t>
            </a:r>
            <a:r>
              <a:rPr lang="zh-CN" altLang="en-US" dirty="0"/>
              <a:t>等 </a:t>
            </a:r>
            <a:r>
              <a:rPr lang="en-US" altLang="zh-CN" dirty="0"/>
              <a:t>LLM </a:t>
            </a:r>
            <a:r>
              <a:rPr lang="zh-CN" altLang="en-US" dirty="0"/>
              <a:t>都是多层堆叠的解码器 </a:t>
            </a:r>
            <a:r>
              <a:rPr lang="en-US" altLang="zh-CN" dirty="0"/>
              <a:t>Transformer</a:t>
            </a:r>
            <a:r>
              <a:rPr lang="zh-CN" altLang="en-US" dirty="0"/>
              <a:t>，用注意力机制去理解上下文并生成文本。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认知与规划高度关联。 </a:t>
            </a:r>
            <a:br>
              <a:rPr lang="en-US" altLang="zh-CN" dirty="0"/>
            </a:br>
            <a:r>
              <a:rPr lang="zh-CN" altLang="en-US" dirty="0"/>
              <a:t>模块主要功能输出内容</a:t>
            </a:r>
            <a:endParaRPr lang="en-US" altLang="zh-CN" dirty="0"/>
          </a:p>
          <a:p>
            <a:r>
              <a:rPr lang="zh-CN" altLang="en-US" b="1" dirty="0"/>
              <a:t>认知（</a:t>
            </a:r>
            <a:r>
              <a:rPr lang="en-US" altLang="zh-CN" b="1" dirty="0"/>
              <a:t>Cognition</a:t>
            </a:r>
            <a:r>
              <a:rPr lang="zh-CN" altLang="en-US" b="1" dirty="0"/>
              <a:t>）</a:t>
            </a:r>
            <a:r>
              <a:rPr lang="zh-CN" altLang="en-US" dirty="0"/>
              <a:t>理解输入、识别意图、推理当前状态与目标的差距 ，主要负责“需要做什么”和“为什么做”</a:t>
            </a:r>
            <a:endParaRPr lang="en-US" altLang="zh-CN" dirty="0"/>
          </a:p>
          <a:p>
            <a:r>
              <a:rPr lang="zh-CN" altLang="en-US" b="1" dirty="0"/>
              <a:t>规划（</a:t>
            </a:r>
            <a:r>
              <a:rPr lang="en-US" altLang="zh-CN" b="1" dirty="0"/>
              <a:t>Planning</a:t>
            </a:r>
            <a:r>
              <a:rPr lang="zh-CN" altLang="en-US" b="1" dirty="0"/>
              <a:t>）</a:t>
            </a:r>
            <a:r>
              <a:rPr lang="zh-CN" altLang="en-US" dirty="0"/>
              <a:t>拆解目标为具体行动步骤，排序、组合出合理的执行路径，主要负责“怎么做”和“先做什么、后做什么”</a:t>
            </a:r>
            <a:br>
              <a:rPr lang="en-US" altLang="zh-CN" dirty="0"/>
            </a:br>
            <a:r>
              <a:rPr lang="zh-CN" altLang="en-US" dirty="0"/>
              <a:t>大模型</a:t>
            </a:r>
            <a:r>
              <a:rPr lang="en-US" altLang="zh-CN" dirty="0"/>
              <a:t>Agent</a:t>
            </a:r>
            <a:r>
              <a:rPr lang="zh-CN" altLang="en-US" dirty="0"/>
              <a:t>会利用链式思维（</a:t>
            </a:r>
            <a:r>
              <a:rPr lang="en-US" altLang="zh-CN" dirty="0"/>
              <a:t>Chain-of-Thought</a:t>
            </a:r>
            <a:r>
              <a:rPr lang="zh-CN" altLang="en-US" dirty="0"/>
              <a:t>）</a:t>
            </a:r>
            <a:r>
              <a:rPr lang="en-US" altLang="zh-CN" dirty="0"/>
              <a:t>tree of thought </a:t>
            </a:r>
            <a:r>
              <a:rPr lang="zh-CN" altLang="en-US" dirty="0"/>
              <a:t>对复杂任务进行逐步推理，并将高层目标拆解为一系列可执行的子任务。</a:t>
            </a:r>
          </a:p>
          <a:p>
            <a:r>
              <a:rPr lang="zh-CN" altLang="en-US" dirty="0"/>
              <a:t>规划模块输出的方案为执行模块提供了指导，使</a:t>
            </a:r>
            <a:r>
              <a:rPr lang="en-US" altLang="zh-CN" dirty="0"/>
              <a:t>Agent</a:t>
            </a:r>
            <a:r>
              <a:rPr lang="zh-CN" altLang="en-US" dirty="0"/>
              <a:t>知道</a:t>
            </a:r>
            <a:r>
              <a:rPr lang="en-US" altLang="zh-CN" dirty="0"/>
              <a:t>“</a:t>
            </a:r>
            <a:r>
              <a:rPr lang="zh-CN" altLang="en-US" dirty="0"/>
              <a:t>做什么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“</a:t>
            </a:r>
            <a:r>
              <a:rPr lang="zh-CN" altLang="en-US" dirty="0"/>
              <a:t>以何种顺序去做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是一种 </a:t>
            </a:r>
            <a:r>
              <a:rPr lang="zh-CN" altLang="en-US" b="1" dirty="0"/>
              <a:t>逐步推理技术</a:t>
            </a:r>
            <a:r>
              <a:rPr lang="zh-CN" altLang="en-US" dirty="0"/>
              <a:t>，通过让大语言模型**“先思考，再回答”**，将复杂任务分解成一系列清晰的推理步骤，从而提升准确性与可解释性。</a:t>
            </a:r>
            <a:endParaRPr lang="en-US" altLang="zh-CN" dirty="0"/>
          </a:p>
          <a:p>
            <a:r>
              <a:rPr lang="en-US" altLang="zh-CN" dirty="0" err="1"/>
              <a:t>ToT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的拓展形式，它让模型</a:t>
            </a:r>
            <a:r>
              <a:rPr lang="zh-CN" altLang="en-US" b="1" dirty="0"/>
              <a:t>在每个步骤中生成多个可能思路</a:t>
            </a:r>
            <a:r>
              <a:rPr lang="zh-CN" altLang="en-US" dirty="0"/>
              <a:t>，构建出一棵“推理树”，并通过搜索和评估选择最佳路径。适用于更复杂、开放性的决策任务。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链式思维（</a:t>
            </a:r>
            <a:r>
              <a:rPr lang="en-US" altLang="zh-CN" dirty="0"/>
              <a:t>Chain-of-Thought, </a:t>
            </a:r>
            <a:r>
              <a:rPr lang="zh-CN" altLang="en-US" dirty="0"/>
              <a:t>简称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AI Agent </a:t>
            </a:r>
            <a:r>
              <a:rPr lang="zh-CN" altLang="en-US" dirty="0"/>
              <a:t>中提升推理与决策能力的关键技术之一，尤其适用于多步推理、任务拆解、逻辑判断等复杂任务场景。</a:t>
            </a:r>
          </a:p>
          <a:p>
            <a:r>
              <a:rPr lang="zh-CN" altLang="en-US" dirty="0"/>
              <a:t>它通过引导大语言模型逐步</a:t>
            </a:r>
            <a:r>
              <a:rPr lang="en-US" altLang="zh-CN" dirty="0"/>
              <a:t>“</a:t>
            </a:r>
            <a:r>
              <a:rPr lang="zh-CN" altLang="en-US" dirty="0"/>
              <a:t>思考</a:t>
            </a:r>
            <a:r>
              <a:rPr lang="en-US" altLang="zh-CN" dirty="0"/>
              <a:t>”</a:t>
            </a:r>
            <a:r>
              <a:rPr lang="zh-CN" altLang="en-US" dirty="0"/>
              <a:t>，模拟人类的思维过程，从而生成更合理、可解释的输出。</a:t>
            </a:r>
          </a:p>
          <a:p>
            <a:endParaRPr lang="en-US" altLang="zh-CN" dirty="0"/>
          </a:p>
          <a:p>
            <a:r>
              <a:rPr lang="zh-CN" altLang="en-US" dirty="0"/>
              <a:t>🔍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 AI Agent </a:t>
            </a:r>
            <a:r>
              <a:rPr lang="zh-CN" altLang="en-US" dirty="0"/>
              <a:t>中的作用</a:t>
            </a:r>
          </a:p>
          <a:p>
            <a:endParaRPr lang="en-US" altLang="zh-CN" dirty="0"/>
          </a:p>
          <a:p>
            <a:r>
              <a:rPr lang="zh-CN" altLang="en-US" dirty="0"/>
              <a:t>任务拆解：将复杂目标逐步拆分成更小、易执行的子任务。</a:t>
            </a:r>
          </a:p>
          <a:p>
            <a:r>
              <a:rPr lang="zh-CN" altLang="en-US" dirty="0"/>
              <a:t>逻辑推理：让模型在行动前清晰陈述</a:t>
            </a:r>
            <a:r>
              <a:rPr lang="en-US" altLang="zh-CN" dirty="0"/>
              <a:t>“</a:t>
            </a:r>
            <a:r>
              <a:rPr lang="zh-CN" altLang="en-US" dirty="0"/>
              <a:t>为什么要做</a:t>
            </a:r>
            <a:r>
              <a:rPr lang="en-US" altLang="zh-CN" dirty="0"/>
              <a:t>”</a:t>
            </a:r>
            <a:r>
              <a:rPr lang="zh-CN" altLang="en-US" dirty="0"/>
              <a:t>以及</a:t>
            </a:r>
            <a:r>
              <a:rPr lang="en-US" altLang="zh-CN" dirty="0"/>
              <a:t>“</a:t>
            </a:r>
            <a:r>
              <a:rPr lang="zh-CN" altLang="en-US" dirty="0"/>
              <a:t>下一步做什么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计划生成：自然衍生出完整的行动序列（</a:t>
            </a:r>
            <a:r>
              <a:rPr lang="en-US" altLang="zh-CN" dirty="0"/>
              <a:t>plan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可解释性提升：让每步决策都有</a:t>
            </a:r>
            <a:r>
              <a:rPr lang="en-US" altLang="zh-CN" dirty="0"/>
              <a:t>“</a:t>
            </a:r>
            <a:r>
              <a:rPr lang="zh-CN" altLang="en-US" dirty="0"/>
              <a:t>思考过程</a:t>
            </a:r>
            <a:r>
              <a:rPr lang="en-US" altLang="zh-CN" dirty="0"/>
              <a:t>”</a:t>
            </a:r>
            <a:r>
              <a:rPr lang="zh-CN" altLang="en-US" dirty="0"/>
              <a:t>，便于调试和信任模型行为。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链式思维（</a:t>
            </a:r>
            <a:r>
              <a:rPr lang="en-US" altLang="zh-CN" dirty="0"/>
              <a:t>Chain-of-Thought, </a:t>
            </a:r>
            <a:r>
              <a:rPr lang="zh-CN" altLang="en-US" dirty="0"/>
              <a:t>简称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AI Agent </a:t>
            </a:r>
            <a:r>
              <a:rPr lang="zh-CN" altLang="en-US" dirty="0"/>
              <a:t>中提升推理与决策能力的关键技术之一，尤其适用于多步推理、任务拆解、逻辑判断等复杂任务场景。</a:t>
            </a:r>
          </a:p>
          <a:p>
            <a:r>
              <a:rPr lang="zh-CN" altLang="en-US" dirty="0"/>
              <a:t>它通过引导大语言模型逐步</a:t>
            </a:r>
            <a:r>
              <a:rPr lang="en-US" altLang="zh-CN" dirty="0"/>
              <a:t>“</a:t>
            </a:r>
            <a:r>
              <a:rPr lang="zh-CN" altLang="en-US" dirty="0"/>
              <a:t>思考</a:t>
            </a:r>
            <a:r>
              <a:rPr lang="en-US" altLang="zh-CN" dirty="0"/>
              <a:t>”</a:t>
            </a:r>
            <a:r>
              <a:rPr lang="zh-CN" altLang="en-US" dirty="0"/>
              <a:t>，模拟人类的思维过程，从而生成更合理、可解释的输出。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最基础的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实现方式是通过</a:t>
            </a:r>
            <a:r>
              <a:rPr lang="en-US" altLang="zh-CN" dirty="0"/>
              <a:t>**</a:t>
            </a:r>
            <a:r>
              <a:rPr lang="zh-CN" altLang="en-US" dirty="0"/>
              <a:t>提示模板（</a:t>
            </a:r>
            <a:r>
              <a:rPr lang="en-US" altLang="zh-CN" dirty="0"/>
              <a:t>Prompt Template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引导模型</a:t>
            </a:r>
            <a:r>
              <a:rPr lang="en-US" altLang="zh-CN" dirty="0"/>
              <a:t>“</a:t>
            </a:r>
            <a:r>
              <a:rPr lang="zh-CN" altLang="en-US" dirty="0"/>
              <a:t>先思考，再执行</a:t>
            </a:r>
            <a:r>
              <a:rPr lang="en-US" altLang="zh-CN" dirty="0"/>
              <a:t>”</a:t>
            </a:r>
            <a:r>
              <a:rPr lang="zh-CN" altLang="en-US" dirty="0"/>
              <a:t>，例如：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每轮都在链式思维逻辑中推进：思考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行动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观察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再思考，形成闭环决策。</a:t>
            </a:r>
          </a:p>
          <a:p>
            <a:r>
              <a:rPr lang="en-US" altLang="zh-CN" dirty="0"/>
              <a:t>LLM </a:t>
            </a:r>
            <a:r>
              <a:rPr lang="zh-CN" altLang="en-US" dirty="0"/>
              <a:t>输出结构化的</a:t>
            </a:r>
            <a:r>
              <a:rPr lang="en-US" altLang="zh-CN" dirty="0"/>
              <a:t> JSON/</a:t>
            </a:r>
            <a:r>
              <a:rPr lang="zh-CN" altLang="en-US" dirty="0"/>
              <a:t>字符串内容后，由外部</a:t>
            </a:r>
            <a:r>
              <a:rPr lang="en-US" altLang="zh-CN" dirty="0"/>
              <a:t> Agent </a:t>
            </a:r>
            <a:r>
              <a:rPr lang="zh-CN" altLang="en-US" dirty="0"/>
              <a:t>控制器提取</a:t>
            </a:r>
            <a:r>
              <a:rPr lang="en-US" altLang="zh-CN" dirty="0"/>
              <a:t>“</a:t>
            </a:r>
            <a:r>
              <a:rPr lang="zh-CN" altLang="en-US" dirty="0"/>
              <a:t>行动</a:t>
            </a:r>
            <a:r>
              <a:rPr lang="en-US" altLang="zh-CN" dirty="0"/>
              <a:t>”</a:t>
            </a:r>
            <a:r>
              <a:rPr lang="zh-CN" altLang="en-US" dirty="0"/>
              <a:t>字段（</a:t>
            </a:r>
            <a:r>
              <a:rPr lang="en-US" altLang="zh-CN" dirty="0"/>
              <a:t>Action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外部控制器流程：</a:t>
            </a:r>
          </a:p>
          <a:p>
            <a:r>
              <a:rPr lang="zh-CN" altLang="en-US" dirty="0"/>
              <a:t>识别模型输出中的</a:t>
            </a:r>
            <a:r>
              <a:rPr lang="en-US" altLang="zh-CN" dirty="0"/>
              <a:t> Action </a:t>
            </a:r>
            <a:r>
              <a:rPr lang="zh-CN" altLang="en-US" dirty="0"/>
              <a:t>字段；</a:t>
            </a:r>
          </a:p>
          <a:p>
            <a:r>
              <a:rPr lang="zh-CN" altLang="en-US" dirty="0"/>
              <a:t>调用相应函数；</a:t>
            </a:r>
          </a:p>
          <a:p>
            <a:r>
              <a:rPr lang="zh-CN" altLang="en-US" dirty="0"/>
              <a:t>获取执行结果；</a:t>
            </a:r>
          </a:p>
          <a:p>
            <a:r>
              <a:rPr lang="zh-CN" altLang="en-US" dirty="0"/>
              <a:t>将结果插入下一轮</a:t>
            </a:r>
            <a:r>
              <a:rPr lang="en-US" altLang="zh-CN" dirty="0"/>
              <a:t> Prompt</a:t>
            </a:r>
            <a:r>
              <a:rPr lang="zh-CN" altLang="en-US" dirty="0"/>
              <a:t>（作为</a:t>
            </a:r>
            <a:r>
              <a:rPr lang="en-US" altLang="zh-CN" dirty="0"/>
              <a:t> Observation</a:t>
            </a:r>
            <a:r>
              <a:rPr lang="zh-CN" altLang="en-US" dirty="0"/>
              <a:t>）继续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推理。</a:t>
            </a:r>
          </a:p>
          <a:p>
            <a:r>
              <a:rPr lang="zh-CN" altLang="en-US" dirty="0"/>
              <a:t>这种模式叫做</a:t>
            </a:r>
            <a:r>
              <a:rPr lang="en-US" altLang="zh-CN" dirty="0"/>
              <a:t> </a:t>
            </a:r>
            <a:r>
              <a:rPr lang="en-US" altLang="zh-CN" dirty="0" err="1"/>
              <a:t>ReAct</a:t>
            </a:r>
            <a:r>
              <a:rPr lang="zh-CN" altLang="en-US" dirty="0"/>
              <a:t>（</a:t>
            </a:r>
            <a:r>
              <a:rPr lang="en-US" altLang="zh-CN" dirty="0"/>
              <a:t>Reasoning + Acting</a:t>
            </a:r>
            <a:r>
              <a:rPr lang="zh-CN" altLang="en-US" dirty="0"/>
              <a:t>），是</a:t>
            </a:r>
            <a:r>
              <a:rPr lang="en-US" altLang="zh-CN" dirty="0"/>
              <a:t> </a:t>
            </a:r>
            <a:r>
              <a:rPr lang="en-US" altLang="zh-CN" dirty="0" err="1"/>
              <a:t>CoT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 Agent </a:t>
            </a:r>
            <a:r>
              <a:rPr lang="zh-CN" altLang="en-US" dirty="0"/>
              <a:t>中的标准执行框架。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/>
              <a:t>ToT</a:t>
            </a:r>
            <a:r>
              <a:rPr lang="en-US" altLang="zh-CN" dirty="0"/>
              <a:t> </a:t>
            </a:r>
            <a:r>
              <a:rPr lang="zh-CN" altLang="en-US" dirty="0"/>
              <a:t>它将语言模型的思考过程从线性链条（</a:t>
            </a:r>
            <a:r>
              <a:rPr lang="en-US" altLang="zh-CN" dirty="0" err="1"/>
              <a:t>CoT</a:t>
            </a:r>
            <a:r>
              <a:rPr lang="zh-CN" altLang="en-US" dirty="0"/>
              <a:t>）扩展为分叉树结构。</a:t>
            </a:r>
          </a:p>
          <a:p>
            <a:r>
              <a:rPr lang="en-US" altLang="zh-CN" dirty="0" err="1"/>
              <a:t>CoT</a:t>
            </a:r>
            <a:r>
              <a:rPr lang="zh-CN" altLang="en-US" dirty="0"/>
              <a:t>：模型逐步展开思维，一条链走到底。</a:t>
            </a:r>
          </a:p>
          <a:p>
            <a:r>
              <a:rPr lang="en-US" altLang="zh-CN" dirty="0" err="1"/>
              <a:t>ToT</a:t>
            </a:r>
            <a:r>
              <a:rPr lang="zh-CN" altLang="en-US" dirty="0"/>
              <a:t>：模型在每一步思考时，考虑多个可能选项，形成决策树，并在之后的步骤中评估、剪枝、选择最佳分支继续。</a:t>
            </a:r>
          </a:p>
          <a:p>
            <a:r>
              <a:rPr lang="zh-CN" altLang="en-US" dirty="0"/>
              <a:t>📌</a:t>
            </a:r>
            <a:r>
              <a:rPr lang="en-US" altLang="zh-CN" dirty="0"/>
              <a:t> </a:t>
            </a:r>
            <a:r>
              <a:rPr lang="en-US" altLang="zh-CN" dirty="0" err="1"/>
              <a:t>ToT</a:t>
            </a:r>
            <a:r>
              <a:rPr lang="en-US" altLang="zh-CN" dirty="0"/>
              <a:t> </a:t>
            </a:r>
            <a:r>
              <a:rPr lang="zh-CN" altLang="en-US" dirty="0"/>
              <a:t>的核心特征：</a:t>
            </a:r>
          </a:p>
          <a:p>
            <a:endParaRPr lang="en-US" altLang="zh-CN" dirty="0"/>
          </a:p>
          <a:p>
            <a:r>
              <a:rPr lang="zh-CN" altLang="en-US" dirty="0"/>
              <a:t>多路径思考：每步可能分出多种</a:t>
            </a:r>
            <a:r>
              <a:rPr lang="en-US" altLang="zh-CN" dirty="0"/>
              <a:t>“</a:t>
            </a:r>
            <a:r>
              <a:rPr lang="zh-CN" altLang="en-US" dirty="0"/>
              <a:t>想法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中间评估：</a:t>
            </a:r>
            <a:r>
              <a:rPr lang="en-US" altLang="zh-CN" dirty="0"/>
              <a:t>Agent </a:t>
            </a:r>
            <a:r>
              <a:rPr lang="zh-CN" altLang="en-US" dirty="0"/>
              <a:t>可以在中间对不同路径进行打分</a:t>
            </a:r>
          </a:p>
          <a:p>
            <a:r>
              <a:rPr lang="zh-CN" altLang="en-US" dirty="0"/>
              <a:t>策略控制：可设定宽度（每步几个分支）和深度（思考几步）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层次化组织</a:t>
            </a:r>
            <a:r>
              <a:rPr lang="en-US" altLang="zh-CN" dirty="0"/>
              <a:t> AI </a:t>
            </a:r>
            <a:r>
              <a:rPr lang="zh-CN" altLang="en-US" dirty="0"/>
              <a:t>推理过程的方式，从大方向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细节路径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行动步骤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评分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决策输出。</a:t>
            </a:r>
          </a:p>
          <a:p>
            <a:r>
              <a:rPr lang="en-US" altLang="zh-CN" dirty="0"/>
              <a:t>1. Prompt </a:t>
            </a:r>
            <a:r>
              <a:rPr lang="zh-CN" altLang="en-US" dirty="0"/>
              <a:t>引导</a:t>
            </a:r>
            <a:r>
              <a:rPr lang="en-US" altLang="zh-CN" dirty="0"/>
              <a:t> + </a:t>
            </a:r>
            <a:r>
              <a:rPr lang="zh-CN" altLang="en-US" dirty="0"/>
              <a:t>多思路生成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 prompt </a:t>
            </a:r>
            <a:r>
              <a:rPr lang="zh-CN" altLang="en-US" dirty="0"/>
              <a:t>让</a:t>
            </a:r>
            <a:r>
              <a:rPr lang="en-US" altLang="zh-CN" dirty="0"/>
              <a:t> LLM </a:t>
            </a:r>
            <a:r>
              <a:rPr lang="zh-CN" altLang="en-US" dirty="0"/>
              <a:t>在某一步输出多个</a:t>
            </a:r>
            <a:r>
              <a:rPr lang="en-US" altLang="zh-CN" dirty="0"/>
              <a:t>“</a:t>
            </a:r>
            <a:r>
              <a:rPr lang="zh-CN" altLang="en-US" dirty="0"/>
              <a:t>思考路径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如：请列出解决此问题的三种不同思路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路径管理（</a:t>
            </a:r>
            <a:r>
              <a:rPr lang="en-US" altLang="zh-CN" dirty="0"/>
              <a:t>Thought Tree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Agent </a:t>
            </a:r>
            <a:r>
              <a:rPr lang="zh-CN" altLang="en-US" dirty="0"/>
              <a:t>维护一个</a:t>
            </a:r>
            <a:r>
              <a:rPr lang="en-US" altLang="zh-CN" dirty="0"/>
              <a:t>“</a:t>
            </a:r>
            <a:r>
              <a:rPr lang="zh-CN" altLang="en-US" dirty="0"/>
              <a:t>思维树</a:t>
            </a:r>
            <a:r>
              <a:rPr lang="en-US" altLang="zh-CN" dirty="0"/>
              <a:t>”</a:t>
            </a:r>
            <a:r>
              <a:rPr lang="zh-CN" altLang="en-US" dirty="0"/>
              <a:t>数据结构，记录每条路径及其上下文。</a:t>
            </a:r>
          </a:p>
          <a:p>
            <a:r>
              <a:rPr lang="zh-CN" altLang="en-US" dirty="0"/>
              <a:t>每个</a:t>
            </a:r>
            <a:r>
              <a:rPr lang="en-US" altLang="zh-CN" dirty="0"/>
              <a:t>“</a:t>
            </a:r>
            <a:r>
              <a:rPr lang="zh-CN" altLang="en-US" dirty="0"/>
              <a:t>节点</a:t>
            </a:r>
            <a:r>
              <a:rPr lang="en-US" altLang="zh-CN" dirty="0"/>
              <a:t>”</a:t>
            </a:r>
            <a:r>
              <a:rPr lang="zh-CN" altLang="en-US" dirty="0"/>
              <a:t>包含：</a:t>
            </a:r>
          </a:p>
          <a:p>
            <a:r>
              <a:rPr lang="zh-CN" altLang="en-US" dirty="0"/>
              <a:t>当前想法（</a:t>
            </a:r>
            <a:r>
              <a:rPr lang="en-US" altLang="zh-CN" dirty="0"/>
              <a:t>Thought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累计计划</a:t>
            </a:r>
            <a:r>
              <a:rPr lang="en-US" altLang="zh-CN" dirty="0"/>
              <a:t>/</a:t>
            </a:r>
            <a:r>
              <a:rPr lang="zh-CN" altLang="en-US" dirty="0"/>
              <a:t>行动（</a:t>
            </a:r>
            <a:r>
              <a:rPr lang="en-US" altLang="zh-CN" dirty="0"/>
              <a:t>Plan/Action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对应的评分（</a:t>
            </a:r>
            <a:r>
              <a:rPr lang="en-US" altLang="zh-CN" dirty="0"/>
              <a:t>Heuristic Score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策略控制与搜索算法</a:t>
            </a:r>
          </a:p>
          <a:p>
            <a:r>
              <a:rPr lang="zh-CN" altLang="en-US" dirty="0"/>
              <a:t>宽度优先</a:t>
            </a:r>
            <a:r>
              <a:rPr lang="en-US" altLang="zh-CN" dirty="0"/>
              <a:t> / </a:t>
            </a:r>
            <a:r>
              <a:rPr lang="zh-CN" altLang="en-US" dirty="0"/>
              <a:t>深度优先搜索</a:t>
            </a:r>
          </a:p>
          <a:p>
            <a:r>
              <a:rPr lang="zh-CN" altLang="en-US" dirty="0"/>
              <a:t>贪心策略：每次保留最优子路径</a:t>
            </a:r>
          </a:p>
          <a:p>
            <a:r>
              <a:rPr lang="zh-CN" altLang="en-US" dirty="0"/>
              <a:t>蒙特卡罗树搜索（</a:t>
            </a:r>
            <a:r>
              <a:rPr lang="en-US" altLang="zh-CN" dirty="0"/>
              <a:t>MCTS</a:t>
            </a:r>
            <a:r>
              <a:rPr lang="zh-CN" altLang="en-US" dirty="0"/>
              <a:t>）（进阶）：用于评估概率路径值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路径评分</a:t>
            </a:r>
            <a:r>
              <a:rPr lang="en-US" altLang="zh-CN" dirty="0"/>
              <a:t> + </a:t>
            </a:r>
            <a:r>
              <a:rPr lang="zh-CN" altLang="en-US" dirty="0"/>
              <a:t>剪枝</a:t>
            </a:r>
          </a:p>
          <a:p>
            <a:r>
              <a:rPr lang="en-US" altLang="zh-CN" dirty="0"/>
              <a:t>LLM </a:t>
            </a:r>
            <a:r>
              <a:rPr lang="zh-CN" altLang="en-US" dirty="0"/>
              <a:t>或外部评价函数对每条路径结果进行打分</a:t>
            </a:r>
          </a:p>
          <a:p>
            <a:r>
              <a:rPr lang="zh-CN" altLang="en-US" dirty="0"/>
              <a:t>不符合目标的路径被剪掉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最终输出路径</a:t>
            </a:r>
          </a:p>
          <a:p>
            <a:r>
              <a:rPr lang="zh-CN" altLang="en-US" dirty="0"/>
              <a:t>选择一条最优思考链作为最终决策路径</a:t>
            </a:r>
          </a:p>
          <a:p>
            <a:r>
              <a:rPr lang="zh-CN" altLang="en-US" dirty="0"/>
              <a:t>可回溯生成</a:t>
            </a:r>
            <a:r>
              <a:rPr lang="en-US" altLang="zh-CN" dirty="0"/>
              <a:t> Final Answer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得到</a:t>
            </a:r>
            <a:r>
              <a:rPr lang="en-US" altLang="zh-CN" dirty="0"/>
              <a:t> 3 </a:t>
            </a:r>
            <a:r>
              <a:rPr lang="zh-CN" altLang="en-US" dirty="0"/>
              <a:t>条初始思维路径。</a:t>
            </a:r>
          </a:p>
          <a:p>
            <a:r>
              <a:rPr lang="zh-CN" altLang="en-US" dirty="0"/>
              <a:t>路径管理（</a:t>
            </a:r>
            <a:r>
              <a:rPr lang="en-US" altLang="zh-CN" dirty="0"/>
              <a:t>Thought Tree </a:t>
            </a:r>
            <a:r>
              <a:rPr lang="zh-CN" altLang="en-US" dirty="0"/>
              <a:t>构建）</a:t>
            </a:r>
          </a:p>
          <a:p>
            <a:r>
              <a:rPr lang="zh-CN" altLang="en-US" dirty="0"/>
              <a:t>每个思路构成树的一个分支，</a:t>
            </a:r>
            <a:r>
              <a:rPr lang="en-US" altLang="zh-CN" dirty="0"/>
              <a:t>Agent </a:t>
            </a:r>
            <a:r>
              <a:rPr lang="zh-CN" altLang="en-US" dirty="0"/>
              <a:t>为每个分支创建节点结构：</a:t>
            </a:r>
          </a:p>
          <a:p>
            <a:r>
              <a:rPr lang="zh-CN" altLang="en-US" dirty="0"/>
              <a:t>随后，</a:t>
            </a:r>
            <a:r>
              <a:rPr lang="en-US" altLang="zh-CN" dirty="0"/>
              <a:t>Agent</a:t>
            </a:r>
            <a:r>
              <a:rPr lang="zh-CN" altLang="en-US" dirty="0"/>
              <a:t>为每个思路继续展开子步骤，例如：</a:t>
            </a:r>
            <a:r>
              <a:rPr lang="en-US" altLang="zh-CN" dirty="0"/>
              <a:t>“</a:t>
            </a:r>
            <a:r>
              <a:rPr lang="zh-CN" altLang="en-US" dirty="0"/>
              <a:t>如何开始做线上课程？</a:t>
            </a:r>
            <a:r>
              <a:rPr lang="en-US" altLang="zh-CN" dirty="0"/>
              <a:t>”</a:t>
            </a:r>
            <a:r>
              <a:rPr lang="zh-CN" altLang="en-US" dirty="0"/>
              <a:t>、</a:t>
            </a:r>
            <a:r>
              <a:rPr lang="en-US" altLang="zh-CN" dirty="0"/>
              <a:t>“</a:t>
            </a:r>
            <a:r>
              <a:rPr lang="zh-CN" altLang="en-US" dirty="0"/>
              <a:t>需要什么资源？</a:t>
            </a:r>
            <a:r>
              <a:rPr lang="en-US" altLang="zh-CN" dirty="0"/>
              <a:t>”</a:t>
            </a:r>
            <a:r>
              <a:rPr lang="zh-CN" altLang="en-US" dirty="0"/>
              <a:t>等。</a:t>
            </a:r>
          </a:p>
          <a:p>
            <a:endParaRPr lang="en-US" altLang="zh-CN" dirty="0"/>
          </a:p>
          <a:p>
            <a:r>
              <a:rPr lang="zh-CN" altLang="en-US" dirty="0"/>
              <a:t>这就形成如下结构：</a:t>
            </a:r>
          </a:p>
          <a:p>
            <a:r>
              <a:rPr lang="en-US" altLang="zh-CN" dirty="0"/>
              <a:t>Agent </a:t>
            </a:r>
            <a:r>
              <a:rPr lang="zh-CN" altLang="en-US" dirty="0"/>
              <a:t>选择</a:t>
            </a:r>
            <a:r>
              <a:rPr lang="en-US" altLang="zh-CN" dirty="0"/>
              <a:t> </a:t>
            </a:r>
            <a:r>
              <a:rPr lang="zh-CN" altLang="en-US" dirty="0"/>
              <a:t>宽度优先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 </a:t>
            </a:r>
            <a:r>
              <a:rPr lang="zh-CN" altLang="en-US" dirty="0"/>
              <a:t>贪心策略</a:t>
            </a:r>
            <a:r>
              <a:rPr lang="en-US" altLang="zh-CN" dirty="0"/>
              <a:t> </a:t>
            </a:r>
            <a:r>
              <a:rPr lang="zh-CN" altLang="en-US" dirty="0"/>
              <a:t>遍历这些路径：</a:t>
            </a:r>
          </a:p>
          <a:p>
            <a:endParaRPr lang="en-US" altLang="zh-CN" dirty="0"/>
          </a:p>
          <a:p>
            <a:r>
              <a:rPr lang="zh-CN" altLang="en-US" dirty="0"/>
              <a:t>它先探索每条路径的第一步；</a:t>
            </a:r>
          </a:p>
          <a:p>
            <a:r>
              <a:rPr lang="zh-CN" altLang="en-US" dirty="0"/>
              <a:t>获取相关信息并通过打分机制判断是否值得继续；</a:t>
            </a:r>
          </a:p>
          <a:p>
            <a:r>
              <a:rPr lang="zh-CN" altLang="en-US" dirty="0"/>
              <a:t>若路径效果较差可提前剪枝（见下）。</a:t>
            </a:r>
          </a:p>
          <a:p>
            <a:r>
              <a:rPr lang="zh-CN" altLang="en-US" dirty="0"/>
              <a:t>评估后可能得到：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：总分</a:t>
            </a:r>
            <a:r>
              <a:rPr lang="en-US" altLang="zh-CN" dirty="0"/>
              <a:t> 9</a:t>
            </a:r>
            <a:r>
              <a:rPr lang="zh-CN" altLang="en-US" dirty="0"/>
              <a:t>（上手快、但不稳定）</a:t>
            </a:r>
          </a:p>
          <a:p>
            <a:r>
              <a:rPr lang="en-US" altLang="zh-CN" dirty="0"/>
              <a:t>B</a:t>
            </a:r>
            <a:r>
              <a:rPr lang="zh-CN" altLang="en-US" dirty="0"/>
              <a:t>：总分</a:t>
            </a:r>
            <a:r>
              <a:rPr lang="en-US" altLang="zh-CN" dirty="0"/>
              <a:t> 12</a:t>
            </a:r>
            <a:r>
              <a:rPr lang="zh-CN" altLang="en-US" dirty="0"/>
              <a:t>（准备成本高、但后续回报可观）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：总分</a:t>
            </a:r>
            <a:r>
              <a:rPr lang="en-US" altLang="zh-CN" dirty="0"/>
              <a:t> 7</a:t>
            </a:r>
            <a:r>
              <a:rPr lang="zh-CN" altLang="en-US" dirty="0"/>
              <a:t>（偏流程岗，自主性低）</a:t>
            </a:r>
          </a:p>
          <a:p>
            <a:r>
              <a:rPr lang="en-US" altLang="zh-CN" dirty="0"/>
              <a:t>Agent </a:t>
            </a:r>
            <a:r>
              <a:rPr lang="zh-CN" altLang="en-US" dirty="0"/>
              <a:t>根据设定阈值剪枝，如</a:t>
            </a:r>
            <a:r>
              <a:rPr lang="en-US" altLang="zh-CN" dirty="0"/>
              <a:t> C </a:t>
            </a:r>
            <a:r>
              <a:rPr lang="zh-CN" altLang="en-US" dirty="0"/>
              <a:t>被剪掉不再继续扩展。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执行（</a:t>
            </a:r>
            <a:r>
              <a:rPr lang="en-US" altLang="zh-CN" dirty="0">
                <a:sym typeface="+mn-ea"/>
              </a:rPr>
              <a:t>Action</a:t>
            </a:r>
            <a:r>
              <a:rPr lang="zh-CN" altLang="en-US" dirty="0">
                <a:sym typeface="+mn-ea"/>
              </a:rPr>
              <a:t>）：调用工具或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，执行具体操作</a:t>
            </a:r>
          </a:p>
          <a:p>
            <a:r>
              <a:rPr lang="zh-CN" altLang="en-US" dirty="0">
                <a:sym typeface="+mn-ea"/>
              </a:rPr>
              <a:t>执行模块是</a:t>
            </a:r>
            <a:r>
              <a:rPr lang="en-US" altLang="zh-CN" dirty="0">
                <a:sym typeface="+mn-ea"/>
              </a:rPr>
              <a:t> AI Agent </a:t>
            </a:r>
            <a:r>
              <a:rPr lang="zh-CN" altLang="en-US" dirty="0">
                <a:sym typeface="+mn-ea"/>
              </a:rPr>
              <a:t>把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想法变成行动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的接口层。它将认知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规划模块输出的指令，转化为对外部世界的实质性操作。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 OpenAI / </a:t>
            </a:r>
            <a:r>
              <a:rPr lang="en-US" altLang="zh-CN" dirty="0" err="1"/>
              <a:t>LangChain</a:t>
            </a:r>
            <a:r>
              <a:rPr lang="en-US" altLang="zh-CN" dirty="0"/>
              <a:t> </a:t>
            </a:r>
            <a:r>
              <a:rPr lang="zh-CN" altLang="en-US" dirty="0"/>
              <a:t>等系统中，执行模块通常通过</a:t>
            </a:r>
            <a:r>
              <a:rPr lang="en-US" altLang="zh-CN" dirty="0"/>
              <a:t>“</a:t>
            </a:r>
            <a:r>
              <a:rPr lang="zh-CN" altLang="en-US" dirty="0"/>
              <a:t>函数调用协议</a:t>
            </a:r>
            <a:r>
              <a:rPr lang="en-US" altLang="zh-CN" dirty="0"/>
              <a:t>”</a:t>
            </a:r>
            <a:r>
              <a:rPr lang="zh-CN" altLang="en-US" dirty="0"/>
              <a:t>与</a:t>
            </a:r>
            <a:r>
              <a:rPr lang="en-US" altLang="zh-CN" dirty="0"/>
              <a:t> LLM </a:t>
            </a:r>
            <a:r>
              <a:rPr lang="zh-CN" altLang="en-US" dirty="0"/>
              <a:t>对接。</a:t>
            </a:r>
          </a:p>
          <a:p>
            <a:r>
              <a:rPr lang="en-US" altLang="zh-CN" dirty="0"/>
              <a:t>Agent </a:t>
            </a:r>
            <a:r>
              <a:rPr lang="zh-CN" altLang="en-US" dirty="0"/>
              <a:t>提取</a:t>
            </a:r>
            <a:r>
              <a:rPr lang="en-US" altLang="zh-CN" dirty="0"/>
              <a:t> JSON </a:t>
            </a:r>
            <a:r>
              <a:rPr lang="zh-CN" altLang="en-US" dirty="0"/>
              <a:t>指令</a:t>
            </a:r>
          </a:p>
          <a:p>
            <a:r>
              <a:rPr lang="zh-CN" altLang="en-US" dirty="0"/>
              <a:t>映射到注册函数，如</a:t>
            </a:r>
            <a:r>
              <a:rPr lang="en-US" altLang="zh-CN" dirty="0"/>
              <a:t> </a:t>
            </a:r>
            <a:r>
              <a:rPr lang="en-US" altLang="zh-CN" dirty="0" err="1"/>
              <a:t>search_flight</a:t>
            </a:r>
            <a:r>
              <a:rPr lang="en-US" altLang="zh-CN" dirty="0"/>
              <a:t>() </a:t>
            </a:r>
            <a:r>
              <a:rPr lang="zh-CN" altLang="en-US" dirty="0"/>
              <a:t>函数</a:t>
            </a:r>
          </a:p>
          <a:p>
            <a:r>
              <a:rPr lang="zh-CN" altLang="en-US" dirty="0"/>
              <a:t>执行并将结果返回给</a:t>
            </a:r>
            <a:r>
              <a:rPr lang="en-US" altLang="zh-CN" dirty="0"/>
              <a:t> LLM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多工具集成（</a:t>
            </a:r>
            <a:r>
              <a:rPr lang="en-US" altLang="zh-CN" dirty="0"/>
              <a:t>Tool Integration</a:t>
            </a:r>
            <a:r>
              <a:rPr lang="zh-CN" altLang="en-US" dirty="0"/>
              <a:t>）</a:t>
            </a:r>
          </a:p>
          <a:p>
            <a:r>
              <a:rPr lang="en-US" altLang="zh-CN" dirty="0" err="1"/>
              <a:t>LangChain</a:t>
            </a:r>
            <a:r>
              <a:rPr lang="en-US" altLang="zh-CN" dirty="0"/>
              <a:t> Tool </a:t>
            </a:r>
            <a:r>
              <a:rPr lang="zh-CN" altLang="en-US" dirty="0"/>
              <a:t>类：定义</a:t>
            </a:r>
            <a:r>
              <a:rPr lang="en-US" altLang="zh-CN" dirty="0"/>
              <a:t> name, description, run() </a:t>
            </a:r>
            <a:r>
              <a:rPr lang="zh-CN" altLang="en-US" dirty="0"/>
              <a:t>方法的标准工具</a:t>
            </a:r>
          </a:p>
          <a:p>
            <a:r>
              <a:rPr lang="zh-CN" altLang="en-US" dirty="0"/>
              <a:t>自动匹配</a:t>
            </a:r>
            <a:r>
              <a:rPr lang="en-US" altLang="zh-CN" dirty="0"/>
              <a:t> LLM </a:t>
            </a:r>
            <a:r>
              <a:rPr lang="zh-CN" altLang="en-US" dirty="0"/>
              <a:t>输出命令与工具名称</a:t>
            </a:r>
          </a:p>
          <a:p>
            <a:r>
              <a:rPr lang="zh-CN" altLang="en-US" dirty="0"/>
              <a:t>支持网络搜索、数据库操作、数学计算、</a:t>
            </a:r>
            <a:r>
              <a:rPr lang="en-US" altLang="zh-CN" dirty="0"/>
              <a:t>Shell</a:t>
            </a:r>
            <a:r>
              <a:rPr lang="zh-CN" altLang="en-US" dirty="0"/>
              <a:t>命令等</a:t>
            </a:r>
          </a:p>
          <a:p>
            <a:r>
              <a:rPr lang="en-US" altLang="en-US" dirty="0"/>
              <a:t>✅</a:t>
            </a:r>
            <a:r>
              <a:rPr lang="en-US" altLang="zh-CN" dirty="0"/>
              <a:t> 3. </a:t>
            </a:r>
            <a:r>
              <a:rPr lang="zh-CN" altLang="en-US" dirty="0"/>
              <a:t>插件与</a:t>
            </a:r>
            <a:r>
              <a:rPr lang="en-US" altLang="zh-CN" dirty="0"/>
              <a:t> API </a:t>
            </a:r>
            <a:r>
              <a:rPr lang="zh-CN" altLang="en-US" dirty="0"/>
              <a:t>网关（</a:t>
            </a:r>
            <a:r>
              <a:rPr lang="en-US" altLang="zh-CN" dirty="0"/>
              <a:t>Plugin Interface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OpenAI Plugin / Web API </a:t>
            </a:r>
            <a:r>
              <a:rPr lang="zh-CN" altLang="en-US" dirty="0"/>
              <a:t>接入：可扩展天气、支付、日历、订票等外部服务</a:t>
            </a:r>
          </a:p>
          <a:p>
            <a:r>
              <a:rPr lang="en-US" altLang="zh-CN" dirty="0"/>
              <a:t>RESTful </a:t>
            </a:r>
            <a:r>
              <a:rPr lang="zh-CN" altLang="en-US" dirty="0"/>
              <a:t>接口统一封装为</a:t>
            </a:r>
            <a:r>
              <a:rPr lang="en-US" altLang="zh-CN" dirty="0"/>
              <a:t> Agent </a:t>
            </a:r>
            <a:r>
              <a:rPr lang="zh-CN" altLang="en-US" dirty="0"/>
              <a:t>工具</a:t>
            </a:r>
          </a:p>
          <a:p>
            <a:r>
              <a:rPr lang="en-US" altLang="zh-CN" dirty="0"/>
              <a:t>Agent </a:t>
            </a:r>
            <a:r>
              <a:rPr lang="zh-CN" altLang="en-US" dirty="0"/>
              <a:t>可以调用如</a:t>
            </a:r>
            <a:r>
              <a:rPr lang="en-US" altLang="zh-CN" dirty="0"/>
              <a:t> Booking API</a:t>
            </a:r>
            <a:r>
              <a:rPr lang="zh-CN" altLang="en-US" dirty="0"/>
              <a:t>、</a:t>
            </a:r>
            <a:r>
              <a:rPr lang="en-US" altLang="zh-CN" dirty="0"/>
              <a:t>Google Maps API</a:t>
            </a:r>
            <a:r>
              <a:rPr lang="zh-CN" altLang="en-US" dirty="0"/>
              <a:t>、</a:t>
            </a:r>
            <a:r>
              <a:rPr lang="en-US" altLang="zh-CN" dirty="0"/>
              <a:t>Stripe </a:t>
            </a:r>
            <a:r>
              <a:rPr lang="zh-CN" altLang="en-US" dirty="0"/>
              <a:t>支付等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动作解析器（</a:t>
            </a:r>
            <a:r>
              <a:rPr lang="en-US" altLang="zh-CN" dirty="0"/>
              <a:t>Command Parser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从规划部分 </a:t>
            </a:r>
            <a:r>
              <a:rPr lang="en-US" altLang="zh-CN" dirty="0"/>
              <a:t>LLM </a:t>
            </a:r>
            <a:r>
              <a:rPr lang="zh-CN" altLang="en-US" dirty="0"/>
              <a:t>输出的结构化命令（如</a:t>
            </a:r>
            <a:r>
              <a:rPr lang="en-US" altLang="zh-CN" dirty="0"/>
              <a:t> JSON </a:t>
            </a:r>
            <a:r>
              <a:rPr lang="zh-CN" altLang="en-US" dirty="0"/>
              <a:t>或函数调用格式）中提取成可执行动作。</a:t>
            </a:r>
          </a:p>
          <a:p>
            <a:r>
              <a:rPr lang="zh-CN" altLang="en-US" dirty="0"/>
              <a:t>工具封装器（</a:t>
            </a:r>
            <a:r>
              <a:rPr lang="en-US" altLang="zh-CN" dirty="0"/>
              <a:t>Tool Wrapper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对</a:t>
            </a:r>
            <a:r>
              <a:rPr lang="en-US" altLang="zh-CN" dirty="0"/>
              <a:t> API</a:t>
            </a:r>
            <a:r>
              <a:rPr lang="zh-CN" altLang="en-US" dirty="0"/>
              <a:t>、函数、设备控制等进行统一封装，标准化接口（参数校验、异常处理、日志记录等）。</a:t>
            </a:r>
          </a:p>
          <a:p>
            <a:r>
              <a:rPr lang="zh-CN" altLang="en-US" dirty="0"/>
              <a:t>执行调度器（</a:t>
            </a:r>
            <a:r>
              <a:rPr lang="en-US" altLang="zh-CN" dirty="0"/>
              <a:t>Action Dispatcher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根据命令类型分发给不同执行器，并异步处理任务状态与反馈。</a:t>
            </a:r>
          </a:p>
          <a:p>
            <a:r>
              <a:rPr lang="zh-CN" altLang="en-US" dirty="0"/>
              <a:t>结果格式化器（</a:t>
            </a:r>
            <a:r>
              <a:rPr lang="en-US" altLang="zh-CN" dirty="0"/>
              <a:t>Result Handler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将执行结果转化为文本</a:t>
            </a:r>
            <a:r>
              <a:rPr lang="en-US" altLang="zh-CN" dirty="0"/>
              <a:t> / JSON / </a:t>
            </a:r>
            <a:r>
              <a:rPr lang="zh-CN" altLang="en-US" dirty="0"/>
              <a:t>向量，供认知模块下一轮使用。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这节课分为两个部分，第一部分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是什么，第二部分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agent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的核心架构。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agent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是什么。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5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Agent </a:t>
            </a:r>
            <a:r>
              <a:rPr lang="zh-CN" altLang="en-US" dirty="0"/>
              <a:t>在任务失败后反思失败原因，并用反思更新策略避免重犯</a:t>
            </a:r>
          </a:p>
          <a:p>
            <a:r>
              <a:rPr lang="zh-CN" altLang="en-US" dirty="0"/>
              <a:t>每一步执行后，</a:t>
            </a:r>
            <a:r>
              <a:rPr lang="en-US" altLang="zh-CN" dirty="0"/>
              <a:t>Agent </a:t>
            </a:r>
            <a:r>
              <a:rPr lang="zh-CN" altLang="en-US" dirty="0"/>
              <a:t>根据</a:t>
            </a:r>
            <a:r>
              <a:rPr lang="en-US" altLang="zh-CN" dirty="0"/>
              <a:t>**</a:t>
            </a:r>
            <a:r>
              <a:rPr lang="zh-CN" altLang="en-US" dirty="0"/>
              <a:t>观察结果（</a:t>
            </a:r>
            <a:r>
              <a:rPr lang="en-US" altLang="zh-CN" dirty="0"/>
              <a:t>Observation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再思考下一步</a:t>
            </a:r>
          </a:p>
          <a:p>
            <a:r>
              <a:rPr lang="zh-CN" altLang="en-US" dirty="0"/>
              <a:t>基于失败轨迹和反思生成新的行为计划，并在记忆中记录，在未来任务中调整策略</a:t>
            </a:r>
          </a:p>
          <a:p>
            <a:r>
              <a:rPr lang="zh-CN" altLang="en-US" dirty="0"/>
              <a:t>通过回顾历史输出</a:t>
            </a:r>
            <a:r>
              <a:rPr lang="en-US" altLang="zh-CN" dirty="0"/>
              <a:t> + </a:t>
            </a:r>
            <a:r>
              <a:rPr lang="zh-CN" altLang="en-US" dirty="0"/>
              <a:t>外部反馈，引导模型提升下一个输出的质量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（记忆）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AI Agent </a:t>
            </a:r>
            <a:r>
              <a:rPr lang="zh-CN" altLang="en-US" dirty="0"/>
              <a:t>用来存储、回忆和利用上下文信息的模块，是实现</a:t>
            </a:r>
            <a:r>
              <a:rPr lang="en-US" altLang="zh-CN" dirty="0"/>
              <a:t> Agent “</a:t>
            </a:r>
            <a:r>
              <a:rPr lang="zh-CN" altLang="en-US" dirty="0"/>
              <a:t>具备持续性思维</a:t>
            </a:r>
            <a:r>
              <a:rPr lang="en-US" altLang="zh-CN" dirty="0"/>
              <a:t>” </a:t>
            </a:r>
            <a:r>
              <a:rPr lang="zh-CN" altLang="en-US" dirty="0"/>
              <a:t>的核心能力之一。它让</a:t>
            </a:r>
            <a:r>
              <a:rPr lang="en-US" altLang="zh-CN" dirty="0"/>
              <a:t> Agent</a:t>
            </a:r>
            <a:r>
              <a:rPr lang="zh-CN" altLang="en-US" dirty="0"/>
              <a:t>：</a:t>
            </a:r>
          </a:p>
          <a:p>
            <a:endParaRPr lang="en-US" altLang="zh-CN" dirty="0"/>
          </a:p>
          <a:p>
            <a:r>
              <a:rPr lang="zh-CN" altLang="en-US" dirty="0"/>
              <a:t>记住过去的对话、操作、失败和成功经验</a:t>
            </a:r>
          </a:p>
          <a:p>
            <a:r>
              <a:rPr lang="zh-CN" altLang="en-US" dirty="0"/>
              <a:t>保持上下文连续性，避免重复犯错</a:t>
            </a:r>
          </a:p>
          <a:p>
            <a:r>
              <a:rPr lang="zh-CN" altLang="en-US" dirty="0"/>
              <a:t>支撑规划、反思、推理与个性化</a:t>
            </a:r>
          </a:p>
          <a:p>
            <a:r>
              <a:rPr lang="zh-CN" altLang="en-US" dirty="0"/>
              <a:t>📌</a:t>
            </a:r>
            <a:r>
              <a:rPr lang="en-US" altLang="zh-CN" dirty="0"/>
              <a:t> </a:t>
            </a:r>
            <a:r>
              <a:rPr lang="zh-CN" altLang="en-US" dirty="0"/>
              <a:t>类比人类记忆：它让</a:t>
            </a:r>
            <a:r>
              <a:rPr lang="en-US" altLang="zh-CN" dirty="0"/>
              <a:t> AI </a:t>
            </a:r>
            <a:r>
              <a:rPr lang="zh-CN" altLang="en-US" dirty="0"/>
              <a:t>不再是一次性的</a:t>
            </a:r>
            <a:r>
              <a:rPr lang="en-US" altLang="zh-CN" dirty="0"/>
              <a:t>“</a:t>
            </a:r>
            <a:r>
              <a:rPr lang="zh-CN" altLang="en-US" dirty="0"/>
              <a:t>问答机</a:t>
            </a:r>
            <a:r>
              <a:rPr lang="en-US" altLang="zh-CN" dirty="0"/>
              <a:t>”</a:t>
            </a:r>
            <a:r>
              <a:rPr lang="zh-CN" altLang="en-US" dirty="0"/>
              <a:t>，而是一个具备长期理解与习惯调整能力的智能体。</a:t>
            </a:r>
          </a:p>
          <a:p>
            <a:br>
              <a:rPr lang="en-US" altLang="zh-CN" dirty="0"/>
            </a:br>
            <a:r>
              <a:rPr lang="zh-CN" altLang="en-US" dirty="0"/>
              <a:t>类型</a:t>
            </a:r>
            <a:r>
              <a:rPr lang="en-US" altLang="zh-CN" dirty="0"/>
              <a:t>	</a:t>
            </a:r>
            <a:r>
              <a:rPr lang="zh-CN" altLang="en-US" dirty="0"/>
              <a:t>描述</a:t>
            </a:r>
            <a:r>
              <a:rPr lang="en-US" altLang="zh-CN" dirty="0"/>
              <a:t>	</a:t>
            </a:r>
            <a:r>
              <a:rPr lang="zh-CN" altLang="en-US" dirty="0"/>
              <a:t>举例</a:t>
            </a:r>
          </a:p>
          <a:p>
            <a:r>
              <a:rPr lang="zh-CN" altLang="en-US" dirty="0"/>
              <a:t>短期记忆（</a:t>
            </a:r>
            <a:r>
              <a:rPr lang="en-US" altLang="zh-CN" dirty="0"/>
              <a:t>Short-term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当前上下文窗口内的信息，仅在当前任务中有效</a:t>
            </a:r>
            <a:r>
              <a:rPr lang="en-US" altLang="zh-CN" dirty="0"/>
              <a:t>	</a:t>
            </a:r>
            <a:r>
              <a:rPr lang="zh-CN" altLang="en-US" dirty="0"/>
              <a:t>当前对话、执行历史、环境状态</a:t>
            </a:r>
          </a:p>
          <a:p>
            <a:r>
              <a:rPr lang="zh-CN" altLang="en-US" dirty="0"/>
              <a:t>长期记忆（</a:t>
            </a:r>
            <a:r>
              <a:rPr lang="en-US" altLang="zh-CN" dirty="0"/>
              <a:t>Long-term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存储在数据库或向量库中的历史知识，可跨会话调用</a:t>
            </a:r>
            <a:r>
              <a:rPr lang="en-US" altLang="zh-CN" dirty="0"/>
              <a:t>	</a:t>
            </a:r>
            <a:r>
              <a:rPr lang="zh-CN" altLang="en-US" dirty="0"/>
              <a:t>用户偏好、失败轨迹、旧任务</a:t>
            </a:r>
          </a:p>
          <a:p>
            <a:r>
              <a:rPr lang="zh-CN" altLang="en-US" dirty="0"/>
              <a:t>工作记忆（</a:t>
            </a:r>
            <a:r>
              <a:rPr lang="en-US" altLang="zh-CN" dirty="0"/>
              <a:t>Working Memory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临时激活的长期记忆片段，供</a:t>
            </a:r>
            <a:r>
              <a:rPr lang="en-US" altLang="zh-CN" dirty="0"/>
              <a:t> LLM </a:t>
            </a:r>
            <a:r>
              <a:rPr lang="zh-CN" altLang="en-US" dirty="0"/>
              <a:t>检索并使用</a:t>
            </a:r>
            <a:r>
              <a:rPr lang="en-US" altLang="zh-CN" dirty="0"/>
              <a:t>	</a:t>
            </a:r>
            <a:r>
              <a:rPr lang="zh-CN" altLang="en-US" dirty="0"/>
              <a:t>最近</a:t>
            </a:r>
            <a:r>
              <a:rPr lang="en-US" altLang="zh-CN" dirty="0"/>
              <a:t> 3 </a:t>
            </a:r>
            <a:r>
              <a:rPr lang="zh-CN" altLang="en-US" dirty="0"/>
              <a:t>条失败反思、召回文档摘要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LLM </a:t>
            </a:r>
            <a:r>
              <a:rPr lang="zh-CN" altLang="en-US" dirty="0"/>
              <a:t>的上下文即记忆，</a:t>
            </a:r>
            <a:r>
              <a:rPr lang="en-US" altLang="zh-CN" dirty="0"/>
              <a:t>Agent</a:t>
            </a:r>
            <a:r>
              <a:rPr lang="zh-CN" altLang="en-US" dirty="0"/>
              <a:t>在每轮交互中将历史对话追加到</a:t>
            </a:r>
            <a:r>
              <a:rPr lang="en-US" altLang="zh-CN" dirty="0"/>
              <a:t> prompt </a:t>
            </a:r>
            <a:r>
              <a:rPr lang="zh-CN" altLang="en-US" dirty="0"/>
              <a:t>中</a:t>
            </a:r>
          </a:p>
          <a:p>
            <a:r>
              <a:rPr lang="zh-CN" altLang="en-US" dirty="0"/>
              <a:t>限制：受</a:t>
            </a:r>
            <a:r>
              <a:rPr lang="en-US" altLang="zh-CN" dirty="0"/>
              <a:t> token </a:t>
            </a:r>
            <a:r>
              <a:rPr lang="zh-CN" altLang="en-US" dirty="0"/>
              <a:t>限制（如</a:t>
            </a:r>
            <a:r>
              <a:rPr lang="en-US" altLang="zh-CN" dirty="0"/>
              <a:t> GPT-4 </a:t>
            </a:r>
            <a:r>
              <a:rPr lang="zh-CN" altLang="en-US" dirty="0"/>
              <a:t>最多</a:t>
            </a:r>
            <a:r>
              <a:rPr lang="en-US" altLang="zh-CN" dirty="0"/>
              <a:t> 128k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向量数据库（</a:t>
            </a:r>
            <a:r>
              <a:rPr lang="en-US" altLang="zh-CN" dirty="0"/>
              <a:t>Vector Store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将文本（如对话记录、笔记、知识库）嵌入成向量，使用</a:t>
            </a:r>
            <a:r>
              <a:rPr lang="en-US" altLang="zh-CN" dirty="0"/>
              <a:t> FAISS / Chroma / Pinecone </a:t>
            </a:r>
            <a:r>
              <a:rPr lang="zh-CN" altLang="en-US" dirty="0"/>
              <a:t>等存储</a:t>
            </a:r>
          </a:p>
          <a:p>
            <a:r>
              <a:rPr lang="zh-CN" altLang="en-US" dirty="0"/>
              <a:t>检索机制：根据当前</a:t>
            </a:r>
            <a:r>
              <a:rPr lang="en-US" altLang="zh-CN" dirty="0"/>
              <a:t> query </a:t>
            </a:r>
            <a:r>
              <a:rPr lang="zh-CN" altLang="en-US" dirty="0"/>
              <a:t>查找最相似的历史内容，插入</a:t>
            </a:r>
            <a:r>
              <a:rPr lang="en-US" altLang="zh-CN" dirty="0"/>
              <a:t> prompt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以上就是</a:t>
            </a:r>
            <a:r>
              <a:rPr lang="en-US" altLang="zh-CN" dirty="0"/>
              <a:t>ai agent </a:t>
            </a:r>
            <a:r>
              <a:rPr lang="zh-CN" altLang="en-US" dirty="0"/>
              <a:t>的感知，认知，规划，执行，反馈， 记忆各个部件的介绍。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None/>
            </a:pPr>
            <a:r>
              <a:rPr lang="en-US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AI Agent</a:t>
            </a:r>
            <a:r>
              <a:rPr lang="zh-CN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（人工智能代理）是一种能够感知环境、进行决策和执行动作的智能实体。</a:t>
            </a:r>
            <a:br>
              <a:rPr lang="en-US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Agent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，中文翻译为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代理，字面意思，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代替用户在代理权限内去处理相关事宜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AI Agent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是指在普通代理的基础上，具备对任务的理解、环境的感知、信息的获取能力，并通过推理能力，自主进行决策和执行。</a:t>
            </a:r>
            <a:endParaRPr lang="zh-CN" altLang="zh-CN" sz="1200" kern="100" dirty="0">
              <a:effectLst/>
              <a:latin typeface="Meiryo UI" panose="020B0400000000000000" pitchFamily="34" charset="-128"/>
              <a:ea typeface="Meiryo UI" panose="020B0400000000000000" pitchFamily="34" charset="-128"/>
              <a:cs typeface="Kigelia Light" panose="020B0303020202020203" pitchFamily="34" charset="0"/>
            </a:endParaRPr>
          </a:p>
          <a:p>
            <a:pPr algn="l">
              <a:buNone/>
            </a:pPr>
            <a:r>
              <a:rPr lang="zh-CN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人工智能的本质是仿生技术，智能体就是实现人类思考行为模型的数字映射 </a:t>
            </a:r>
            <a:br>
              <a:rPr lang="en-US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</a:br>
            <a:r>
              <a:rPr lang="en-US" altLang="zh-CN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AI agent </a:t>
            </a:r>
            <a:r>
              <a:rPr lang="zh-CN" altLang="en-US" sz="1200" kern="100" dirty="0">
                <a:effectLst/>
                <a:latin typeface="Meiryo UI" panose="020B0400000000000000" pitchFamily="34" charset="-128"/>
                <a:ea typeface="Meiryo UI" panose="020B0400000000000000" pitchFamily="34" charset="-128"/>
                <a:cs typeface="Kigelia Light" panose="020B0303020202020203" pitchFamily="34" charset="0"/>
              </a:rPr>
              <a:t>运行的过程就是感知 思考 行动的闭环</a:t>
            </a:r>
            <a:endParaRPr lang="zh-CN" altLang="zh-CN" sz="1200" kern="100" dirty="0">
              <a:effectLst/>
              <a:latin typeface="Meiryo UI" panose="020B0400000000000000" pitchFamily="34" charset="-128"/>
              <a:ea typeface="Meiryo UI" panose="020B0400000000000000" pitchFamily="34" charset="-128"/>
              <a:cs typeface="Kigelia Light" panose="020B0303020202020203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Agent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并非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ChatGPT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升级版，它不仅告诉你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如何做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，更会直接帮你去做。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，有一个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智能个人助理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buNone/>
            </a:pP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早上只需要告诉它：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我要准备今天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ai agent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的会议。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它就会开始感知环境信息，比如查看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日程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日历、邮件内容、相关文件，还可能搜索最新的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ai agent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行业动态；接着，它会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自动分析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今天的议题需要哪些资料、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需要提前了解什么内容；然后，它就会自动整理一份会议提纲，甚至为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生成一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份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幻灯片、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帮我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草拟发言稿。</a:t>
            </a:r>
          </a:p>
          <a:p>
            <a:pPr algn="just">
              <a:buNone/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这一整套流程，不需要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一步步手动操作，它是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自主思考并采取行动的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这个例子把感知、决策、行动的过程具体化了，也体现出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AI Agent 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和传统软件工具的最大不同：它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更像一个有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思维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的助手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，可以根据目标和情境做出合理决策。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4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>
              <a:buNone/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通过以上例子，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可以看到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AI Agent 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和大语言模型（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）有不同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大语言模型（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），比如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ChatGPT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Claude 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Gemini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，它们虽然能理解人类语言、生成文本，甚至可以回答各种问题，现在还能生成图片和视频，但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本质上还是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被动响应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的系统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你问什么，它答什么。它们处理信息的能力很强，但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不具备主动性，也不会执行任务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他回答的内容取决于模型训练时的数据截至日期，不能实时感知环境。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AI Agent 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是借用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LLM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作为大脑，它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不仅能理解任务，还能主动思考、规划并执行行动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。只需要告诉它一个目标，比如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帮我准备今天的会议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，它就可以：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日程时间</a:t>
            </a:r>
            <a:endParaRPr lang="en-US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自动调用外部工具或插件（比如浏览器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搜索我的会议主题内容</a:t>
            </a: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筛选并推荐合适</a:t>
            </a: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的文章</a:t>
            </a:r>
            <a:endParaRPr lang="en-US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en-US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帮我生成会议大纲，甚至是演讲稿，</a:t>
            </a:r>
            <a:r>
              <a:rPr lang="en-US" altLang="zh-CN" sz="12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ppt</a:t>
            </a:r>
          </a:p>
          <a:p>
            <a:pPr marL="0" lvl="0" indent="0" algn="just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它就像一个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主动执行的智能体</a:t>
            </a:r>
            <a:r>
              <a:rPr lang="en-US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，而不只是一个回答问题的工具。</a:t>
            </a:r>
            <a:endParaRPr lang="en-US" altLang="zh-CN" sz="1200" b="1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/>
              <a:t>通过对比，我们能看到为什么我们需要 </a:t>
            </a:r>
            <a:r>
              <a:rPr lang="en-US" altLang="zh-CN" b="1" dirty="0"/>
              <a:t>AI Agent</a:t>
            </a:r>
            <a:r>
              <a:rPr lang="zh-CN" altLang="en-US" b="1" dirty="0"/>
              <a:t>？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因为 </a:t>
            </a:r>
            <a:r>
              <a:rPr lang="zh-CN" altLang="en-US" b="1" dirty="0"/>
              <a:t>大语言模型（</a:t>
            </a:r>
            <a:r>
              <a:rPr lang="en-US" altLang="zh-CN" b="1" dirty="0"/>
              <a:t>LLM</a:t>
            </a:r>
            <a:r>
              <a:rPr lang="zh-CN" altLang="en-US" b="1" dirty="0"/>
              <a:t>）有一些局限</a:t>
            </a:r>
            <a:r>
              <a:rPr lang="zh-CN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容易产生“幻觉”，输出不准确或不真实的信息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对最新事件、实时数据</a:t>
            </a:r>
            <a:r>
              <a:rPr lang="en-US" altLang="zh-CN" dirty="0"/>
              <a:t>,</a:t>
            </a:r>
            <a:r>
              <a:rPr lang="zh-CN" altLang="en-US" dirty="0"/>
              <a:t>如果不加外部搜索的功能，他无法感知到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无法进行复杂的工具操作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缺乏行动能力，不能主动访问网页或控制设备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没有长期记忆，无法积累过往经验。 经过几轮对话之后，有可能忘记前面问的是什么</a:t>
            </a:r>
          </a:p>
          <a:p>
            <a:pPr>
              <a:buNone/>
            </a:pPr>
            <a:r>
              <a:rPr lang="en-US" altLang="zh-CN" dirty="0"/>
              <a:t>AI Agent </a:t>
            </a:r>
            <a:r>
              <a:rPr lang="zh-CN" altLang="en-US" dirty="0"/>
              <a:t>正是为了解决这些问题而诞生的。它可以集成记忆模块、工具调用系统和反馈机制，具备了</a:t>
            </a:r>
            <a:r>
              <a:rPr lang="zh-CN" altLang="en-US" b="1" dirty="0"/>
              <a:t>思考</a:t>
            </a:r>
            <a:r>
              <a:rPr lang="en-US" altLang="zh-CN" b="1" dirty="0"/>
              <a:t>—</a:t>
            </a:r>
            <a:r>
              <a:rPr lang="zh-CN" altLang="en-US" b="1" dirty="0"/>
              <a:t>行动</a:t>
            </a:r>
            <a:r>
              <a:rPr lang="en-US" altLang="zh-CN" b="1" dirty="0"/>
              <a:t>—</a:t>
            </a:r>
            <a:r>
              <a:rPr lang="zh-CN" altLang="en-US" b="1" dirty="0"/>
              <a:t>学习的闭环能力</a:t>
            </a:r>
            <a:r>
              <a:rPr lang="zh-CN" altLang="en-US" dirty="0"/>
              <a:t>，也因此在多个领域展现出巨大的应用潜力：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智能助理</a:t>
            </a:r>
            <a:r>
              <a:rPr lang="zh-CN" altLang="en-US" dirty="0"/>
              <a:t>：如 </a:t>
            </a:r>
            <a:r>
              <a:rPr lang="en-US" altLang="zh-CN" dirty="0"/>
              <a:t>OpenAI </a:t>
            </a:r>
            <a:r>
              <a:rPr lang="zh-CN" altLang="en-US" dirty="0"/>
              <a:t>的 </a:t>
            </a:r>
            <a:r>
              <a:rPr lang="en-US" altLang="zh-CN" dirty="0"/>
              <a:t>Operator</a:t>
            </a:r>
            <a:r>
              <a:rPr lang="zh-CN" altLang="en-US" dirty="0"/>
              <a:t>，能自动浏览网页、完成预订任务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代码辅助</a:t>
            </a:r>
            <a:r>
              <a:rPr lang="zh-CN" altLang="en-US" dirty="0"/>
              <a:t>：如 </a:t>
            </a:r>
            <a:r>
              <a:rPr lang="en-US" altLang="zh-CN" dirty="0"/>
              <a:t>GitHub Copilot</a:t>
            </a:r>
            <a:r>
              <a:rPr lang="zh-CN" altLang="en-US" dirty="0"/>
              <a:t>，能理解上下文并生成高质量代码</a:t>
            </a:r>
          </a:p>
          <a:p>
            <a:pPr algn="just"/>
            <a:endParaRPr lang="en-US" altLang="zh-CN" sz="1200" b="1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AI Agent </a:t>
            </a:r>
            <a:r>
              <a:rPr lang="zh-CN" altLang="en-US" dirty="0"/>
              <a:t>较日前广泛使用的</a:t>
            </a:r>
            <a:r>
              <a:rPr lang="en-US" altLang="zh-CN" dirty="0"/>
              <a:t> Copilot </a:t>
            </a:r>
            <a:r>
              <a:rPr lang="zh-CN" altLang="en-US" dirty="0"/>
              <a:t>模式更加独立。对比</a:t>
            </a:r>
            <a:r>
              <a:rPr lang="en-US" altLang="zh-CN" dirty="0"/>
              <a:t> AI </a:t>
            </a:r>
            <a:r>
              <a:rPr lang="zh-CN" altLang="en-US" dirty="0"/>
              <a:t>与人类的交互模式，目前己从过去的嵌入式工具型</a:t>
            </a:r>
            <a:r>
              <a:rPr lang="en-US" altLang="zh-CN" dirty="0"/>
              <a:t> AI </a:t>
            </a:r>
            <a:r>
              <a:rPr lang="zh-CN" altLang="en-US" dirty="0"/>
              <a:t>（例如</a:t>
            </a:r>
            <a:r>
              <a:rPr lang="en-US" altLang="zh-CN" dirty="0"/>
              <a:t> </a:t>
            </a:r>
            <a:r>
              <a:rPr lang="en-US" altLang="zh-CN" dirty="0" err="1"/>
              <a:t>siri</a:t>
            </a:r>
            <a:r>
              <a:rPr lang="zh-CN" altLang="en-US" dirty="0"/>
              <a:t>）向助理型</a:t>
            </a:r>
            <a:r>
              <a:rPr lang="en-US" altLang="zh-CN" dirty="0"/>
              <a:t> AI </a:t>
            </a:r>
            <a:r>
              <a:rPr lang="zh-CN" altLang="en-US" dirty="0"/>
              <a:t>发展。目前的各类</a:t>
            </a:r>
            <a:r>
              <a:rPr lang="en-US" altLang="zh-CN" dirty="0"/>
              <a:t> AI Copilot </a:t>
            </a:r>
            <a:r>
              <a:rPr lang="zh-CN" altLang="en-US" dirty="0"/>
              <a:t>不再是机械地完成人类指令，而是可以参与人类工作流，为诸如编写代码、策划活动、优化流程等事项提供建议，与人类协同完成。而</a:t>
            </a:r>
            <a:r>
              <a:rPr lang="en-US" altLang="zh-CN" dirty="0"/>
              <a:t>AI Agent </a:t>
            </a:r>
            <a:r>
              <a:rPr lang="zh-CN" altLang="en-US" dirty="0"/>
              <a:t>的工作仅需给定一个目标，它就能够针对目标独立思考并做出行动，它会根据给定任务详细拆解出每一步的计划步骤，依靠来自外界的反馈和自主思考，自己给自己创建</a:t>
            </a:r>
            <a:r>
              <a:rPr lang="en-US" altLang="zh-CN" dirty="0"/>
              <a:t> prompt</a:t>
            </a:r>
            <a:r>
              <a:rPr lang="zh-CN" altLang="en-US" dirty="0"/>
              <a:t>，来实现目标。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工作流程（感知</a:t>
            </a:r>
            <a:r>
              <a:rPr lang="en-US" altLang="zh-CN" dirty="0">
                <a:sym typeface="+mn-ea"/>
              </a:rPr>
              <a:t> </a:t>
            </a:r>
            <a:r>
              <a:rPr lang="en-US" altLang="en-US" dirty="0">
                <a:sym typeface="+mn-ea"/>
              </a:rPr>
              <a:t>→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认知</a:t>
            </a:r>
            <a:r>
              <a:rPr lang="en-US" altLang="zh-CN" dirty="0">
                <a:sym typeface="+mn-ea"/>
              </a:rPr>
              <a:t> </a:t>
            </a:r>
            <a:r>
              <a:rPr lang="en-US" altLang="en-US" dirty="0">
                <a:sym typeface="+mn-ea"/>
              </a:rPr>
              <a:t>→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规划</a:t>
            </a:r>
            <a:r>
              <a:rPr lang="en-US" altLang="zh-CN" dirty="0">
                <a:sym typeface="+mn-ea"/>
              </a:rPr>
              <a:t> </a:t>
            </a:r>
            <a:r>
              <a:rPr lang="en-US" altLang="en-US" dirty="0">
                <a:sym typeface="+mn-ea"/>
              </a:rPr>
              <a:t>→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执行</a:t>
            </a:r>
            <a:r>
              <a:rPr lang="en-US" altLang="zh-CN" dirty="0">
                <a:sym typeface="+mn-ea"/>
              </a:rPr>
              <a:t> </a:t>
            </a:r>
            <a:r>
              <a:rPr lang="en-US" altLang="en-US" dirty="0">
                <a:sym typeface="+mn-ea"/>
              </a:rPr>
              <a:t>→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反馈）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感知（</a:t>
            </a:r>
            <a:r>
              <a:rPr lang="en-US" altLang="zh-CN" dirty="0">
                <a:sym typeface="+mn-ea"/>
              </a:rPr>
              <a:t>Perception</a:t>
            </a:r>
            <a:r>
              <a:rPr lang="zh-CN" altLang="en-US" dirty="0">
                <a:sym typeface="+mn-ea"/>
              </a:rPr>
              <a:t>）：获取外部信息，如用户输入、环境数据等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认知（</a:t>
            </a:r>
            <a:r>
              <a:rPr lang="en-US" altLang="zh-CN" dirty="0">
                <a:sym typeface="+mn-ea"/>
              </a:rPr>
              <a:t>Cognition</a:t>
            </a:r>
            <a:r>
              <a:rPr lang="zh-CN" altLang="en-US" dirty="0">
                <a:sym typeface="+mn-ea"/>
              </a:rPr>
              <a:t>）：理解信息，识别任务目标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规划（</a:t>
            </a:r>
            <a:r>
              <a:rPr lang="en-US" altLang="zh-CN" dirty="0">
                <a:sym typeface="+mn-ea"/>
              </a:rPr>
              <a:t>Planning</a:t>
            </a:r>
            <a:r>
              <a:rPr lang="zh-CN" altLang="en-US" dirty="0">
                <a:sym typeface="+mn-ea"/>
              </a:rPr>
              <a:t>）：制定实现目标的步骤和策略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执行（</a:t>
            </a:r>
            <a:r>
              <a:rPr lang="en-US" altLang="zh-CN" dirty="0">
                <a:sym typeface="+mn-ea"/>
              </a:rPr>
              <a:t>Action</a:t>
            </a:r>
            <a:r>
              <a:rPr lang="zh-CN" altLang="en-US" dirty="0">
                <a:sym typeface="+mn-ea"/>
              </a:rPr>
              <a:t>）：调用工具或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，执行具体操作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反馈（</a:t>
            </a:r>
            <a:r>
              <a:rPr lang="en-US" altLang="zh-CN" dirty="0">
                <a:sym typeface="+mn-ea"/>
              </a:rPr>
              <a:t>Feedback</a:t>
            </a:r>
            <a:r>
              <a:rPr lang="zh-CN" altLang="en-US" dirty="0">
                <a:sym typeface="+mn-ea"/>
              </a:rPr>
              <a:t>）：根据执行结果调整策略，优化行为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一个基于大模型的</a:t>
            </a:r>
            <a:r>
              <a:rPr lang="en-US" altLang="zh-CN" dirty="0">
                <a:sym typeface="+mn-ea"/>
              </a:rPr>
              <a:t> AI Agent </a:t>
            </a:r>
            <a:r>
              <a:rPr lang="zh-CN" altLang="en-US" dirty="0">
                <a:sym typeface="+mn-ea"/>
              </a:rPr>
              <a:t>系统可以拆分为规划、行动、记忆与工具使用四个组件部分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其中</a:t>
            </a:r>
            <a:r>
              <a:rPr lang="en-US" altLang="zh-CN" dirty="0">
                <a:sym typeface="+mn-ea"/>
              </a:rPr>
              <a:t> LLM </a:t>
            </a:r>
            <a:r>
              <a:rPr lang="zh-CN" altLang="en-US" dirty="0">
                <a:sym typeface="+mn-ea"/>
              </a:rPr>
              <a:t>扮演了</a:t>
            </a:r>
            <a:r>
              <a:rPr lang="en-US" altLang="zh-CN" dirty="0">
                <a:sym typeface="+mn-ea"/>
              </a:rPr>
              <a:t> Agent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“</a:t>
            </a:r>
            <a:r>
              <a:rPr lang="zh-CN" altLang="en-US" dirty="0">
                <a:sym typeface="+mn-ea"/>
              </a:rPr>
              <a:t>大脑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，在这个系统中提供推理、规划等能力。</a:t>
            </a:r>
            <a:endParaRPr lang="zh-CN" altLang="en-US" dirty="0"/>
          </a:p>
          <a:p>
            <a:r>
              <a:rPr lang="zh-CN" altLang="en-US" dirty="0"/>
              <a:t>规划（</a:t>
            </a:r>
            <a:r>
              <a:rPr lang="en-US" altLang="zh-CN" dirty="0"/>
              <a:t>Planning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拆解任务、设计步骤、决定执行顺序</a:t>
            </a:r>
            <a:r>
              <a:rPr lang="en-US" altLang="zh-CN" dirty="0"/>
              <a:t>	</a:t>
            </a:r>
            <a:r>
              <a:rPr lang="zh-CN" altLang="en-US" dirty="0"/>
              <a:t>写文章</a:t>
            </a:r>
            <a:r>
              <a:rPr lang="en-US" altLang="en-US" dirty="0"/>
              <a:t>→</a:t>
            </a:r>
            <a:r>
              <a:rPr lang="zh-CN" altLang="en-US" dirty="0"/>
              <a:t>分段</a:t>
            </a:r>
            <a:r>
              <a:rPr lang="en-US" altLang="en-US" dirty="0"/>
              <a:t>→</a:t>
            </a:r>
            <a:r>
              <a:rPr lang="zh-CN" altLang="en-US" dirty="0"/>
              <a:t>写开头</a:t>
            </a:r>
            <a:r>
              <a:rPr lang="en-US" altLang="en-US" dirty="0"/>
              <a:t>→</a:t>
            </a:r>
            <a:r>
              <a:rPr lang="zh-CN" altLang="en-US" dirty="0"/>
              <a:t>写正文</a:t>
            </a:r>
          </a:p>
          <a:p>
            <a:r>
              <a:rPr lang="zh-CN" altLang="en-US" dirty="0"/>
              <a:t>执行（</a:t>
            </a:r>
            <a:r>
              <a:rPr lang="en-US" altLang="zh-CN" dirty="0"/>
              <a:t>Execution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调用函数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r>
              <a:rPr lang="en-US" altLang="zh-CN" dirty="0"/>
              <a:t>/API </a:t>
            </a:r>
            <a:r>
              <a:rPr lang="zh-CN" altLang="en-US" dirty="0"/>
              <a:t>影响外部环境</a:t>
            </a:r>
            <a:r>
              <a:rPr lang="en-US" altLang="zh-CN" dirty="0"/>
              <a:t>	</a:t>
            </a:r>
            <a:r>
              <a:rPr lang="zh-CN" altLang="en-US" dirty="0"/>
              <a:t>订票、生成图表、控制机器人</a:t>
            </a:r>
          </a:p>
          <a:p>
            <a:r>
              <a:rPr lang="zh-CN" altLang="en-US" dirty="0"/>
              <a:t>反馈（</a:t>
            </a:r>
            <a:r>
              <a:rPr lang="en-US" altLang="zh-CN" dirty="0"/>
              <a:t>Feedback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获取执行结果并修正策略，形成闭环</a:t>
            </a:r>
            <a:r>
              <a:rPr lang="en-US" altLang="zh-CN" dirty="0"/>
              <a:t>	</a:t>
            </a:r>
            <a:r>
              <a:rPr lang="zh-CN" altLang="en-US" dirty="0"/>
              <a:t>发</a:t>
            </a:r>
            <a:endParaRPr lang="en-US" altLang="zh-CN" dirty="0"/>
          </a:p>
          <a:p>
            <a:r>
              <a:rPr lang="en-US" altLang="zh-CN" dirty="0"/>
              <a:t>Memory</a:t>
            </a:r>
            <a:r>
              <a:rPr lang="zh-CN" altLang="en-US" dirty="0"/>
              <a:t>（记忆）</a:t>
            </a:r>
            <a:r>
              <a:rPr lang="en-US" altLang="zh-CN" dirty="0"/>
              <a:t>	</a:t>
            </a:r>
            <a:r>
              <a:rPr lang="zh-CN" altLang="en-US" dirty="0"/>
              <a:t>保存对话历史、用户信息、任务经验</a:t>
            </a:r>
            <a:r>
              <a:rPr lang="en-US" altLang="zh-CN" dirty="0"/>
              <a:t>	</a:t>
            </a:r>
            <a:r>
              <a:rPr lang="en-US" altLang="zh-CN" dirty="0" err="1"/>
              <a:t>ConversationMemory</a:t>
            </a:r>
            <a:r>
              <a:rPr lang="en-US" altLang="zh-CN" dirty="0"/>
              <a:t> + </a:t>
            </a:r>
            <a:r>
              <a:rPr lang="zh-CN" altLang="en-US" dirty="0"/>
              <a:t>向量数据库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感知（</a:t>
            </a:r>
            <a:r>
              <a:rPr lang="en-US" altLang="zh-CN" dirty="0">
                <a:sym typeface="+mn-ea"/>
              </a:rPr>
              <a:t>Perception</a:t>
            </a:r>
            <a:r>
              <a:rPr lang="zh-CN" altLang="en-US" dirty="0">
                <a:sym typeface="+mn-ea"/>
              </a:rPr>
              <a:t>）：获取外部信息，如用户输入、环境数据等</a:t>
            </a:r>
            <a:endParaRPr lang="zh-CN" altLang="en-US" dirty="0"/>
          </a:p>
          <a:p>
            <a:br>
              <a:rPr lang="en-US" altLang="zh-CN" dirty="0"/>
            </a:br>
            <a:r>
              <a:rPr lang="zh-CN" altLang="en-US" dirty="0"/>
              <a:t>感知模块负责从环境中收集信息并进行解析。</a:t>
            </a:r>
            <a:r>
              <a:rPr lang="en-US" altLang="zh-CN" dirty="0"/>
              <a:t>Agent</a:t>
            </a:r>
            <a:r>
              <a:rPr lang="zh-CN" altLang="en-US" dirty="0"/>
              <a:t>通过多模态传感和输入渠道获取环境状态，例如文本、图像、音频等数据。</a:t>
            </a:r>
          </a:p>
          <a:p>
            <a:r>
              <a:rPr lang="zh-CN" altLang="en-US" dirty="0"/>
              <a:t>感知模块将这些原始数据转化为内部表示，使</a:t>
            </a:r>
            <a:r>
              <a:rPr lang="en-US" altLang="zh-CN" dirty="0"/>
              <a:t>Agent</a:t>
            </a:r>
            <a:r>
              <a:rPr lang="zh-CN" altLang="en-US" dirty="0"/>
              <a:t>能够</a:t>
            </a:r>
            <a:r>
              <a:rPr lang="en-US" altLang="zh-CN" dirty="0"/>
              <a:t>“</a:t>
            </a:r>
            <a:r>
              <a:rPr lang="zh-CN" altLang="en-US" dirty="0"/>
              <a:t>看到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“</a:t>
            </a:r>
            <a:r>
              <a:rPr lang="zh-CN" altLang="en-US" dirty="0"/>
              <a:t>听到</a:t>
            </a:r>
            <a:r>
              <a:rPr lang="en-US" altLang="zh-CN" dirty="0"/>
              <a:t>”</a:t>
            </a:r>
            <a:r>
              <a:rPr lang="zh-CN" altLang="en-US" dirty="0"/>
              <a:t>环境信息，成为后续认知与规划的基础。</a:t>
            </a:r>
          </a:p>
          <a:p>
            <a:r>
              <a:rPr lang="zh-CN" altLang="en-US" dirty="0"/>
              <a:t>例如，在智能家居场景中，感知模块会获取室内温度、湿度传感器数据以及用户语音指令等，帮助</a:t>
            </a:r>
            <a:r>
              <a:rPr lang="en-US" altLang="zh-CN" dirty="0"/>
              <a:t>Agent</a:t>
            </a:r>
            <a:r>
              <a:rPr lang="zh-CN" altLang="en-US" dirty="0"/>
              <a:t>形成对当前环境的初步理解。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&#10;&#10;Description automatically generated with medium confidence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7469" r="1063" b="7500"/>
          <a:stretch>
            <a:fillRect/>
          </a:stretch>
        </p:blipFill>
        <p:spPr>
          <a:xfrm>
            <a:off x="9695431" y="163140"/>
            <a:ext cx="2353538" cy="2835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31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1048632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3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1048596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097153" name="图片 4" descr="/Users/zzy/Library/Containers/com.kingsoft.wpsoffice.mac/Data/tmp/figmazip/slide_61be7466cc40d4ab/datas/氛围图-6002&amp;64584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1048598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20192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charset="0"/>
                <a:ea typeface="Microsoft YaHei UI" charset="0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048599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charset="0"/>
                <a:cs typeface="Microsoft YaHei U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241" y="163140"/>
            <a:ext cx="1234119" cy="446887"/>
          </a:xfrm>
          <a:prstGeom prst="rect">
            <a:avLst/>
          </a:prstGeom>
        </p:spPr>
      </p:pic>
      <p:sp>
        <p:nvSpPr>
          <p:cNvPr id="4" name="Footer Placeholder 1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0" y="6596158"/>
            <a:ext cx="2484471" cy="26184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Data Classification: CSI Confidential</a:t>
            </a:r>
          </a:p>
        </p:txBody>
      </p:sp>
      <p:pic>
        <p:nvPicPr>
          <p:cNvPr id="3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7834754" y="166782"/>
            <a:ext cx="4226457" cy="505517"/>
          </a:xfrm>
          <a:prstGeom prst="rect">
            <a:avLst/>
          </a:prstGeom>
        </p:spPr>
      </p:pic>
      <p:pic>
        <p:nvPicPr>
          <p:cNvPr id="7" name="Picture 2" descr="C:\Users\Administrator\Desktop\微立体3112\幻灯片1.JPG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 txBox="1"/>
          <p:nvPr userDrawn="1">
            <p:custDataLst>
              <p:tags r:id="rId10"/>
            </p:custDataLst>
          </p:nvPr>
        </p:nvSpPr>
        <p:spPr>
          <a:xfrm>
            <a:off x="258729" y="6596158"/>
            <a:ext cx="4925188" cy="341333"/>
          </a:xfrm>
          <a:prstGeom prst="rect">
            <a:avLst/>
          </a:prstGeom>
        </p:spPr>
        <p:txBody>
          <a:bodyPr lIns="91383" tIns="45692" rIns="91383" bIns="45692"/>
          <a:lstStyle>
            <a:defPPr>
              <a:defRPr lang="zh-CN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CSI Interfusion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image" Target="../media/image21.png"/><Relationship Id="rId3" Type="http://schemas.openxmlformats.org/officeDocument/2006/relationships/tags" Target="../tags/tag80.xml"/><Relationship Id="rId21" Type="http://schemas.openxmlformats.org/officeDocument/2006/relationships/image" Target="../media/image24.svg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notesSlide" Target="../notesSlides/notesSlide10.xml"/><Relationship Id="rId2" Type="http://schemas.openxmlformats.org/officeDocument/2006/relationships/tags" Target="../tags/tag7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3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23" Type="http://schemas.openxmlformats.org/officeDocument/2006/relationships/image" Target="../media/image26.svg"/><Relationship Id="rId10" Type="http://schemas.openxmlformats.org/officeDocument/2006/relationships/tags" Target="../tags/tag87.xml"/><Relationship Id="rId19" Type="http://schemas.openxmlformats.org/officeDocument/2006/relationships/image" Target="../media/image22.sv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26" Type="http://schemas.openxmlformats.org/officeDocument/2006/relationships/image" Target="../media/image26.svg"/><Relationship Id="rId3" Type="http://schemas.openxmlformats.org/officeDocument/2006/relationships/tags" Target="../tags/tag95.xml"/><Relationship Id="rId21" Type="http://schemas.openxmlformats.org/officeDocument/2006/relationships/image" Target="../media/image21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5" Type="http://schemas.openxmlformats.org/officeDocument/2006/relationships/image" Target="../media/image25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notesSlide" Target="../notesSlides/notesSlide11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24.sv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23.png"/><Relationship Id="rId10" Type="http://schemas.openxmlformats.org/officeDocument/2006/relationships/tags" Target="../tags/tag102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14.xml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image" Target="../media/image32.svg"/><Relationship Id="rId3" Type="http://schemas.openxmlformats.org/officeDocument/2006/relationships/tags" Target="../tags/tag121.xml"/><Relationship Id="rId21" Type="http://schemas.openxmlformats.org/officeDocument/2006/relationships/image" Target="../media/image27.png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image" Target="../media/image31.png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notesSlide" Target="../notesSlides/notesSlide13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image" Target="../media/image30.svg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tags" Target="../tags/tag128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image" Target="../media/image28.svg"/><Relationship Id="rId27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tags" Target="../tags/tag150.xml"/><Relationship Id="rId18" Type="http://schemas.openxmlformats.org/officeDocument/2006/relationships/image" Target="../media/image7.svg"/><Relationship Id="rId3" Type="http://schemas.openxmlformats.org/officeDocument/2006/relationships/tags" Target="../tags/tag140.xml"/><Relationship Id="rId21" Type="http://schemas.openxmlformats.org/officeDocument/2006/relationships/image" Target="../media/image10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image" Target="../media/image6.png"/><Relationship Id="rId2" Type="http://schemas.openxmlformats.org/officeDocument/2006/relationships/tags" Target="../tags/tag139.xml"/><Relationship Id="rId16" Type="http://schemas.openxmlformats.org/officeDocument/2006/relationships/notesSlide" Target="../notesSlides/notesSlide15.xml"/><Relationship Id="rId20" Type="http://schemas.openxmlformats.org/officeDocument/2006/relationships/image" Target="../media/image9.sv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47.xml"/><Relationship Id="rId19" Type="http://schemas.openxmlformats.org/officeDocument/2006/relationships/image" Target="../media/image8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3" Type="http://schemas.openxmlformats.org/officeDocument/2006/relationships/tags" Target="../tags/tag154.xml"/><Relationship Id="rId21" Type="http://schemas.openxmlformats.org/officeDocument/2006/relationships/tags" Target="../tags/tag172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0" Type="http://schemas.openxmlformats.org/officeDocument/2006/relationships/tags" Target="../tags/tag171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notesSlide" Target="../notesSlides/notesSlide16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161.xml"/><Relationship Id="rId19" Type="http://schemas.openxmlformats.org/officeDocument/2006/relationships/tags" Target="../tags/tag170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tags" Target="../tags/tag17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18" Type="http://schemas.openxmlformats.org/officeDocument/2006/relationships/tags" Target="../tags/tag19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tags" Target="../tags/tag198.xml"/><Relationship Id="rId2" Type="http://schemas.openxmlformats.org/officeDocument/2006/relationships/tags" Target="../tags/tag183.xml"/><Relationship Id="rId16" Type="http://schemas.openxmlformats.org/officeDocument/2006/relationships/tags" Target="../tags/tag197.xml"/><Relationship Id="rId20" Type="http://schemas.openxmlformats.org/officeDocument/2006/relationships/notesSlide" Target="../notesSlides/notesSlide19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tags" Target="../tags/tag196.xml"/><Relationship Id="rId10" Type="http://schemas.openxmlformats.org/officeDocument/2006/relationships/tags" Target="../tags/tag191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image" Target="../media/image45.jpe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image" Target="../media/image44.jpeg"/><Relationship Id="rId2" Type="http://schemas.openxmlformats.org/officeDocument/2006/relationships/tags" Target="../tags/tag201.xml"/><Relationship Id="rId16" Type="http://schemas.openxmlformats.org/officeDocument/2006/relationships/notesSlide" Target="../notesSlides/notesSlide20.xml"/><Relationship Id="rId20" Type="http://schemas.openxmlformats.org/officeDocument/2006/relationships/image" Target="../media/image47.jpe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09.xml"/><Relationship Id="rId19" Type="http://schemas.openxmlformats.org/officeDocument/2006/relationships/image" Target="../media/image46.jpe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48.png"/><Relationship Id="rId5" Type="http://schemas.openxmlformats.org/officeDocument/2006/relationships/tags" Target="../tags/tag21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217.xml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49.jpe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notesSlide" Target="../notesSlides/notesSlide22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7.svg"/><Relationship Id="rId3" Type="http://schemas.openxmlformats.org/officeDocument/2006/relationships/tags" Target="../tags/tag32.xml"/><Relationship Id="rId21" Type="http://schemas.openxmlformats.org/officeDocument/2006/relationships/image" Target="../media/image10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6.png"/><Relationship Id="rId2" Type="http://schemas.openxmlformats.org/officeDocument/2006/relationships/tags" Target="../tags/tag31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9.sv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.png"/><Relationship Id="rId10" Type="http://schemas.openxmlformats.org/officeDocument/2006/relationships/tags" Target="../tags/tag39.xml"/><Relationship Id="rId19" Type="http://schemas.openxmlformats.org/officeDocument/2006/relationships/image" Target="../media/image8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16.jpeg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15.jpe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image" Target="../media/image19.jpe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notesSlide" Target="../notesSlides/notesSlide7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slideLayout" Target="../slideLayouts/slideLayout3.xml"/><Relationship Id="rId28" Type="http://schemas.openxmlformats.org/officeDocument/2006/relationships/image" Target="../media/image18.jpe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1931670" y="2407285"/>
            <a:ext cx="6156960" cy="73342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Agent </a:t>
            </a:r>
            <a:r>
              <a:rPr lang="zh-CN" altLang="en-US" dirty="0">
                <a:solidFill>
                  <a:schemeClr val="tx1"/>
                </a:solidFill>
              </a:rPr>
              <a:t>课程</a:t>
            </a:r>
            <a:r>
              <a:rPr lang="zh-CN" altLang="en-US" dirty="0"/>
              <a:t>（一）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1D54C9-BFC7-6042-5C0C-5BDB2DB7D2C1}"/>
              </a:ext>
            </a:extLst>
          </p:cNvPr>
          <p:cNvSpPr txBox="1"/>
          <p:nvPr/>
        </p:nvSpPr>
        <p:spPr>
          <a:xfrm>
            <a:off x="1931670" y="4356100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主讲人：</a:t>
            </a:r>
            <a:r>
              <a:rPr lang="en-US" altLang="zh-CN" dirty="0"/>
              <a:t>Ziyun Zhang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F39C85-745F-AC3A-03EF-F35F24A7E49F}"/>
              </a:ext>
            </a:extLst>
          </p:cNvPr>
          <p:cNvSpPr txBox="1"/>
          <p:nvPr/>
        </p:nvSpPr>
        <p:spPr>
          <a:xfrm>
            <a:off x="292100" y="1905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AI </a:t>
            </a:r>
            <a:r>
              <a:rPr lang="zh-CN" altLang="en-US" sz="3200" dirty="0">
                <a:latin typeface="+mj-ea"/>
                <a:ea typeface="+mj-ea"/>
              </a:rPr>
              <a:t>系列课程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C3C2-E9F6-3CD4-58A3-C46365E13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117A6132-294E-3FC0-C093-967773F1B1D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767862" y="3587571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D8201160-0733-A8C6-C025-442308492D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2864" y="3586935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522 w 2879725"/>
              <a:gd name="connsiteY1" fmla="*/ 89535 h 358140"/>
              <a:gd name="connsiteX2" fmla="*/ 1019622 w 2879725"/>
              <a:gd name="connsiteY2" fmla="*/ 92433 h 358140"/>
              <a:gd name="connsiteX3" fmla="*/ 1010920 w 2879725"/>
              <a:gd name="connsiteY3" fmla="*/ 178752 h 358140"/>
              <a:gd name="connsiteX4" fmla="*/ 1019622 w 2879725"/>
              <a:gd name="connsiteY4" fmla="*/ 265071 h 358140"/>
              <a:gd name="connsiteX5" fmla="*/ 1020719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735 w 2879725"/>
              <a:gd name="connsiteY12" fmla="*/ 268605 h 358140"/>
              <a:gd name="connsiteX13" fmla="*/ 1858833 w 2879725"/>
              <a:gd name="connsiteY13" fmla="*/ 265071 h 358140"/>
              <a:gd name="connsiteX14" fmla="*/ 1867534 w 2879725"/>
              <a:gd name="connsiteY14" fmla="*/ 178752 h 358140"/>
              <a:gd name="connsiteX15" fmla="*/ 1858833 w 2879725"/>
              <a:gd name="connsiteY15" fmla="*/ 92433 h 358140"/>
              <a:gd name="connsiteX16" fmla="*/ 1857933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522" y="89535"/>
                </a:lnTo>
                <a:lnTo>
                  <a:pt x="1019622" y="92433"/>
                </a:lnTo>
                <a:cubicBezTo>
                  <a:pt x="1013917" y="120315"/>
                  <a:pt x="1010920" y="149184"/>
                  <a:pt x="1010920" y="178752"/>
                </a:cubicBezTo>
                <a:cubicBezTo>
                  <a:pt x="1010920" y="208320"/>
                  <a:pt x="1013917" y="237189"/>
                  <a:pt x="1019622" y="265071"/>
                </a:cubicBezTo>
                <a:lnTo>
                  <a:pt x="10207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735" y="268605"/>
                </a:lnTo>
                <a:lnTo>
                  <a:pt x="1858833" y="265071"/>
                </a:lnTo>
                <a:cubicBezTo>
                  <a:pt x="1864538" y="237189"/>
                  <a:pt x="1867534" y="208320"/>
                  <a:pt x="1867534" y="178752"/>
                </a:cubicBezTo>
                <a:cubicBezTo>
                  <a:pt x="1867534" y="149184"/>
                  <a:pt x="1864538" y="120315"/>
                  <a:pt x="1858833" y="92433"/>
                </a:cubicBezTo>
                <a:lnTo>
                  <a:pt x="1857933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CBBEAD17-3F96-3BD8-9FE8-96374B5AEE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37865" y="3587571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46A8474-9713-D171-0FA0-FC3F4638F7D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811807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D01ED97-2CB6-47C8-CDA8-2CA6D1D6F9E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697444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0DC1B68-83C9-4E65-9C51-E3FEB0B034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82446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C8F168-C985-90BA-8234-286ABE9C1DE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22667" y="1713433"/>
            <a:ext cx="2816960" cy="1039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altLang="zh-CN" sz="1200" dirty="0"/>
              <a:t>AI Agent </a:t>
            </a:r>
            <a:r>
              <a:rPr lang="zh-CN" altLang="en-US" sz="1200" dirty="0"/>
              <a:t>中的 </a:t>
            </a:r>
            <a:r>
              <a:rPr lang="zh-CN" altLang="en-US" sz="1200" b="1" dirty="0"/>
              <a:t>认知模块 </a:t>
            </a:r>
            <a:r>
              <a:rPr lang="en-US" altLang="zh-CN" sz="1200" b="1" dirty="0"/>
              <a:t>(Cognition)</a:t>
            </a:r>
            <a:r>
              <a:rPr lang="zh-CN" altLang="en-US" sz="1200" dirty="0"/>
              <a:t> 是它的“大脑”，负责理解环境信息、分析任务目标，并产生行动战略。它相当于人类思维过程中的“理解→判断→决定”，是智能体行动的核心驱动力。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BAB6F-1712-C44E-5E21-5BCA1CDA53C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061892" y="1791363"/>
            <a:ext cx="4285197" cy="1039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zh-CN" altLang="en-US" sz="1200" dirty="0"/>
              <a:t>理解多模态输入（文本、图像、语音）</a:t>
            </a:r>
          </a:p>
          <a:p>
            <a:r>
              <a:rPr lang="zh-CN" altLang="en-US" sz="1200" dirty="0"/>
              <a:t>分析目标与当前状态的差距</a:t>
            </a:r>
          </a:p>
          <a:p>
            <a:r>
              <a:rPr lang="zh-CN" altLang="en-US" sz="1200" dirty="0"/>
              <a:t>基于知识、规则、经验进行推理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661C8-1365-615A-526D-D14DB38C5EB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98521" y="4998583"/>
            <a:ext cx="4283925" cy="921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zh-CN" altLang="en-US" sz="1200" dirty="0"/>
              <a:t>自然语言理解 </a:t>
            </a:r>
            <a:r>
              <a:rPr lang="en-US" altLang="zh-CN" sz="1200" dirty="0"/>
              <a:t>(NLU)</a:t>
            </a:r>
            <a:r>
              <a:rPr lang="zh-CN" altLang="en-US" sz="1200" dirty="0"/>
              <a:t>：理解用户意图、提问、命令</a:t>
            </a:r>
          </a:p>
          <a:p>
            <a:r>
              <a:rPr lang="zh-CN" altLang="en-US" sz="1200" dirty="0"/>
              <a:t>自然语言生成 </a:t>
            </a:r>
            <a:r>
              <a:rPr lang="en-US" altLang="zh-CN" sz="1200" dirty="0"/>
              <a:t>(NLG)</a:t>
            </a:r>
            <a:r>
              <a:rPr lang="zh-CN" altLang="en-US" sz="1200" dirty="0"/>
              <a:t>：构造答案、计划、解释说明</a:t>
            </a:r>
          </a:p>
          <a:p>
            <a:r>
              <a:rPr lang="zh-CN" altLang="en-US" sz="1200" dirty="0"/>
              <a:t>任务推理与策略规划：分解目标、决策路径、生成行动规划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AE6423-EF87-2087-EF91-82F36483D0D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25532" y="4542772"/>
            <a:ext cx="3112113" cy="31680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b="1" dirty="0"/>
              <a:t>大语言模型 </a:t>
            </a:r>
            <a:r>
              <a:rPr lang="en-US" altLang="zh-CN" b="1" dirty="0"/>
              <a:t>(LLM)</a:t>
            </a:r>
          </a:p>
        </p:txBody>
      </p:sp>
      <p:pic>
        <p:nvPicPr>
          <p:cNvPr id="22" name="图片 3" descr="32313538333935363b32313538333934333bb6d4bbb0">
            <a:extLst>
              <a:ext uri="{FF2B5EF4-FFF2-40B4-BE49-F238E27FC236}">
                <a16:creationId xmlns:a16="http://schemas.microsoft.com/office/drawing/2014/main" id="{FFDB3FEB-50E2-5389-F62D-61D2C088E7C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17826" y="3614926"/>
            <a:ext cx="324594" cy="324594"/>
          </a:xfrm>
          <a:prstGeom prst="rect">
            <a:avLst/>
          </a:prstGeom>
        </p:spPr>
      </p:pic>
      <p:pic>
        <p:nvPicPr>
          <p:cNvPr id="23" name="图片 13" descr="32313538333935363b32313538333934373bcec4bcfebcd0">
            <a:extLst>
              <a:ext uri="{FF2B5EF4-FFF2-40B4-BE49-F238E27FC236}">
                <a16:creationId xmlns:a16="http://schemas.microsoft.com/office/drawing/2014/main" id="{DFC9798D-8A46-9EF3-8453-90EBDD0D584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2825" y="3616199"/>
            <a:ext cx="324594" cy="324594"/>
          </a:xfrm>
          <a:prstGeom prst="rect">
            <a:avLst/>
          </a:prstGeom>
        </p:spPr>
      </p:pic>
      <p:pic>
        <p:nvPicPr>
          <p:cNvPr id="28" name="图片 21" descr="32313538333935363b32313538333935353bb3a4c6aab6c1ceef">
            <a:extLst>
              <a:ext uri="{FF2B5EF4-FFF2-40B4-BE49-F238E27FC236}">
                <a16:creationId xmlns:a16="http://schemas.microsoft.com/office/drawing/2014/main" id="{C9B694FC-0672-F745-2EEA-616DFE47003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47187" y="3603476"/>
            <a:ext cx="324604" cy="324604"/>
          </a:xfrm>
          <a:prstGeom prst="rect">
            <a:avLst/>
          </a:prstGeom>
        </p:spPr>
      </p:pic>
      <p:sp>
        <p:nvSpPr>
          <p:cNvPr id="2" name="标题 16">
            <a:extLst>
              <a:ext uri="{FF2B5EF4-FFF2-40B4-BE49-F238E27FC236}">
                <a16:creationId xmlns:a16="http://schemas.microsoft.com/office/drawing/2014/main" id="{AD219181-5C54-6C1C-D8F0-FE8599226793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251562" y="135507"/>
            <a:ext cx="2816960" cy="419211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Microsoft YaHei UI" charset="0"/>
                <a:ea typeface="Microsoft YaHei UI" charset="0"/>
                <a:cs typeface="+mn-cs"/>
              </a:rPr>
              <a:t>认知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45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r>
              <a:rPr lang="zh-CN" altLang="en-US"/>
              <a:t>Transformer</a:t>
            </a: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1767862" y="3587571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>
            <a:off x="4652864" y="3586935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522 w 2879725"/>
              <a:gd name="connsiteY1" fmla="*/ 89535 h 358140"/>
              <a:gd name="connsiteX2" fmla="*/ 1019622 w 2879725"/>
              <a:gd name="connsiteY2" fmla="*/ 92433 h 358140"/>
              <a:gd name="connsiteX3" fmla="*/ 1010920 w 2879725"/>
              <a:gd name="connsiteY3" fmla="*/ 178752 h 358140"/>
              <a:gd name="connsiteX4" fmla="*/ 1019622 w 2879725"/>
              <a:gd name="connsiteY4" fmla="*/ 265071 h 358140"/>
              <a:gd name="connsiteX5" fmla="*/ 1020719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735 w 2879725"/>
              <a:gd name="connsiteY12" fmla="*/ 268605 h 358140"/>
              <a:gd name="connsiteX13" fmla="*/ 1858833 w 2879725"/>
              <a:gd name="connsiteY13" fmla="*/ 265071 h 358140"/>
              <a:gd name="connsiteX14" fmla="*/ 1867534 w 2879725"/>
              <a:gd name="connsiteY14" fmla="*/ 178752 h 358140"/>
              <a:gd name="connsiteX15" fmla="*/ 1858833 w 2879725"/>
              <a:gd name="connsiteY15" fmla="*/ 92433 h 358140"/>
              <a:gd name="connsiteX16" fmla="*/ 1857933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522" y="89535"/>
                </a:lnTo>
                <a:lnTo>
                  <a:pt x="1019622" y="92433"/>
                </a:lnTo>
                <a:cubicBezTo>
                  <a:pt x="1013917" y="120315"/>
                  <a:pt x="1010920" y="149184"/>
                  <a:pt x="1010920" y="178752"/>
                </a:cubicBezTo>
                <a:cubicBezTo>
                  <a:pt x="1010920" y="208320"/>
                  <a:pt x="1013917" y="237189"/>
                  <a:pt x="1019622" y="265071"/>
                </a:cubicBezTo>
                <a:lnTo>
                  <a:pt x="10207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735" y="268605"/>
                </a:lnTo>
                <a:lnTo>
                  <a:pt x="1858833" y="265071"/>
                </a:lnTo>
                <a:cubicBezTo>
                  <a:pt x="1864538" y="237189"/>
                  <a:pt x="1867534" y="208320"/>
                  <a:pt x="1867534" y="178752"/>
                </a:cubicBezTo>
                <a:cubicBezTo>
                  <a:pt x="1867534" y="149184"/>
                  <a:pt x="1864538" y="120315"/>
                  <a:pt x="1858833" y="92433"/>
                </a:cubicBezTo>
                <a:lnTo>
                  <a:pt x="1857933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5"/>
            </p:custDataLst>
          </p:nvPr>
        </p:nvSpPr>
        <p:spPr>
          <a:xfrm>
            <a:off x="7537865" y="3587571"/>
            <a:ext cx="2885001" cy="358796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2811807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5697444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8582446" y="3368095"/>
            <a:ext cx="795841" cy="795841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068082" y="1437339"/>
            <a:ext cx="4285197" cy="1039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《Attention is All You Need》提出的Transformer架构，使用Self - Attention结构取代RNN网络结构，可并行计算，解决了传统模型的并行计算难题。</a:t>
            </a: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1654625" y="2655592"/>
            <a:ext cx="3112748" cy="31680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架构创新</a:t>
            </a: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6838085" y="1428433"/>
            <a:ext cx="4285197" cy="10394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Transformer成为GPT、BERT等大模型的底层基石，广泛应用于自然语言处理、图像生成、语音识别等多个领域，推动了AI技术的发展。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7424628" y="2647958"/>
            <a:ext cx="3112748" cy="31680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应用拓展</a:t>
            </a: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3953720" y="5020848"/>
            <a:ext cx="4283925" cy="921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引入自注意力机制，能直接建模句子内任意词对的关系，增强语义理解，解决代词指代等问题，如能准确判断“it”的指代对象。</a:t>
            </a:r>
          </a:p>
        </p:txBody>
      </p:sp>
      <p:sp>
        <p:nvSpPr>
          <p:cNvPr id="21" name="矩形 20"/>
          <p:cNvSpPr/>
          <p:nvPr>
            <p:custDataLst>
              <p:tags r:id="rId14"/>
            </p:custDataLst>
          </p:nvPr>
        </p:nvSpPr>
        <p:spPr>
          <a:xfrm>
            <a:off x="4539627" y="4561538"/>
            <a:ext cx="3112113" cy="31680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注意力机制</a:t>
            </a:r>
          </a:p>
        </p:txBody>
      </p:sp>
      <p:pic>
        <p:nvPicPr>
          <p:cNvPr id="22" name="图片 3" descr="32313538333935363b32313538333934333bb6d4bbb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17826" y="3614926"/>
            <a:ext cx="324594" cy="324594"/>
          </a:xfrm>
          <a:prstGeom prst="rect">
            <a:avLst/>
          </a:prstGeom>
        </p:spPr>
      </p:pic>
      <p:pic>
        <p:nvPicPr>
          <p:cNvPr id="23" name="图片 13" descr="32313538333935363b32313538333934373bcec4bcfebcd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32825" y="3616199"/>
            <a:ext cx="324594" cy="324594"/>
          </a:xfrm>
          <a:prstGeom prst="rect">
            <a:avLst/>
          </a:prstGeom>
        </p:spPr>
      </p:pic>
      <p:pic>
        <p:nvPicPr>
          <p:cNvPr id="28" name="图片 21" descr="32313538333935363b32313538333935353bb3a4c6aab6c1ceef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47187" y="3603476"/>
            <a:ext cx="324604" cy="324604"/>
          </a:xfrm>
          <a:prstGeom prst="rect">
            <a:avLst/>
          </a:prstGeom>
        </p:spPr>
      </p:pic>
      <p:sp>
        <p:nvSpPr>
          <p:cNvPr id="2" name="标题 16">
            <a:extLst>
              <a:ext uri="{FF2B5EF4-FFF2-40B4-BE49-F238E27FC236}">
                <a16:creationId xmlns:a16="http://schemas.microsoft.com/office/drawing/2014/main" id="{FE2688E9-E315-CB80-CD3C-2F425705290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251562" y="135507"/>
            <a:ext cx="2816960" cy="419211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Microsoft YaHei UI" charset="0"/>
                <a:ea typeface="Microsoft YaHei UI" charset="0"/>
                <a:cs typeface="+mn-cs"/>
              </a:rPr>
              <a:t>认知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2"/>
            </p:custDataLst>
          </p:nvPr>
        </p:nvSpPr>
        <p:spPr>
          <a:xfrm>
            <a:off x="675874" y="2143744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69649" y="2356151"/>
            <a:ext cx="9474200" cy="720090"/>
          </a:xfrm>
        </p:spPr>
        <p:txBody>
          <a:bodyPr anchor="ctr" anchorCtr="0"/>
          <a:lstStyle/>
          <a:p>
            <a:r>
              <a:rPr lang="zh-CN" altLang="en-US" sz="3200" b="1" dirty="0">
                <a:solidFill>
                  <a:schemeClr val="tx1"/>
                </a:solidFill>
                <a:latin typeface="+mj-ea"/>
                <a:cs typeface="+mn-ea"/>
              </a:rPr>
              <a:t>大型任务分解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671554" y="376267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dk1"/>
                </a:solidFill>
                <a:latin typeface="+mn-ea"/>
                <a:cs typeface="+mn-ea"/>
                <a:sym typeface="+mn-ea"/>
              </a:rPr>
              <a:t>思维链通过逐步引导模型思考，将复杂任务分解为简单步骤，提升模型在复杂任务上的表现。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671554" y="3302936"/>
            <a:ext cx="3357646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chain of </a:t>
            </a:r>
            <a:r>
              <a:rPr lang="en-US" altLang="en-US" sz="2000" b="1" dirty="0" err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thought（</a:t>
            </a:r>
            <a:r>
              <a:rPr lang="en-US" altLang="zh-CN" sz="2000" b="1" dirty="0" err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CoT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）</a:t>
            </a:r>
            <a:endParaRPr lang="en-US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448659" y="376267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chemeClr val="dk1"/>
                </a:solidFill>
                <a:latin typeface="+mn-ea"/>
                <a:cs typeface="+mn-ea"/>
                <a:sym typeface="+mn-ea"/>
              </a:rPr>
              <a:t>思维树通过构建树状结构，探索多种推理可能性，采用BFS或DFS进行搜索评估。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6448659" y="3302936"/>
            <a:ext cx="4170045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tree of thought （</a:t>
            </a:r>
            <a:r>
              <a:rPr lang="en-US" altLang="en-US" sz="2000" b="1" dirty="0" err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ToT</a:t>
            </a:r>
            <a:r>
              <a:rPr lang="en-US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）</a:t>
            </a:r>
          </a:p>
        </p:txBody>
      </p:sp>
      <p:sp>
        <p:nvSpPr>
          <p:cNvPr id="3" name="标题 16">
            <a:extLst>
              <a:ext uri="{FF2B5EF4-FFF2-40B4-BE49-F238E27FC236}">
                <a16:creationId xmlns:a16="http://schemas.microsoft.com/office/drawing/2014/main" id="{3830169D-AFF5-FED8-DE48-94F4DA73D60C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210932" y="135779"/>
            <a:ext cx="1409476" cy="419211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Microsoft YaHei UI" charset="0"/>
                <a:ea typeface="Microsoft YaHei UI" charset="0"/>
                <a:cs typeface="+mn-cs"/>
              </a:rPr>
              <a:t>规划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0600" y="381070"/>
            <a:ext cx="10969200" cy="705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chemeClr val="accent1"/>
                </a:solidFill>
              </a:rPr>
              <a:t>CoT在AI Agent中的作用</a:t>
            </a:r>
          </a:p>
        </p:txBody>
      </p:sp>
      <p:sp>
        <p:nvSpPr>
          <p:cNvPr id="303" name="椭圆 302"/>
          <p:cNvSpPr/>
          <p:nvPr>
            <p:custDataLst>
              <p:tags r:id="rId3"/>
            </p:custDataLst>
          </p:nvPr>
        </p:nvSpPr>
        <p:spPr>
          <a:xfrm>
            <a:off x="7413615" y="4793281"/>
            <a:ext cx="429804" cy="4303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4" name="图片 56" descr="未标题-1"/>
          <p:cNvSpPr/>
          <p:nvPr>
            <p:custDataLst>
              <p:tags r:id="rId4"/>
            </p:custDataLst>
          </p:nvPr>
        </p:nvSpPr>
        <p:spPr>
          <a:xfrm>
            <a:off x="1055539" y="2750593"/>
            <a:ext cx="9454006" cy="2454995"/>
          </a:xfrm>
          <a:custGeom>
            <a:avLst/>
            <a:gdLst>
              <a:gd name="connsiteX0" fmla="*/ 0 w 16893"/>
              <a:gd name="connsiteY0" fmla="*/ 2499 h 4386"/>
              <a:gd name="connsiteX1" fmla="*/ 622 w 16893"/>
              <a:gd name="connsiteY1" fmla="*/ 1965 h 4386"/>
              <a:gd name="connsiteX2" fmla="*/ 2358 w 16893"/>
              <a:gd name="connsiteY2" fmla="*/ 1262 h 4386"/>
              <a:gd name="connsiteX3" fmla="*/ 6286 w 16893"/>
              <a:gd name="connsiteY3" fmla="*/ 2564 h 4386"/>
              <a:gd name="connsiteX4" fmla="*/ 6952 w 16893"/>
              <a:gd name="connsiteY4" fmla="*/ 3155 h 4386"/>
              <a:gd name="connsiteX5" fmla="*/ 8609 w 16893"/>
              <a:gd name="connsiteY5" fmla="*/ 4168 h 4386"/>
              <a:gd name="connsiteX6" fmla="*/ 10854 w 16893"/>
              <a:gd name="connsiteY6" fmla="*/ 4318 h 4386"/>
              <a:gd name="connsiteX7" fmla="*/ 14538 w 16893"/>
              <a:gd name="connsiteY7" fmla="*/ 2343 h 4386"/>
              <a:gd name="connsiteX8" fmla="*/ 16476 w 16893"/>
              <a:gd name="connsiteY8" fmla="*/ 417 h 4386"/>
              <a:gd name="connsiteX9" fmla="*/ 16893 w 16893"/>
              <a:gd name="connsiteY9" fmla="*/ 0 h 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93" h="4387">
                <a:moveTo>
                  <a:pt x="0" y="2499"/>
                </a:moveTo>
                <a:cubicBezTo>
                  <a:pt x="179" y="2304"/>
                  <a:pt x="388" y="2124"/>
                  <a:pt x="622" y="1965"/>
                </a:cubicBezTo>
                <a:cubicBezTo>
                  <a:pt x="1110" y="1625"/>
                  <a:pt x="1703" y="1361"/>
                  <a:pt x="2358" y="1262"/>
                </a:cubicBezTo>
                <a:cubicBezTo>
                  <a:pt x="3886" y="1030"/>
                  <a:pt x="5287" y="1770"/>
                  <a:pt x="6286" y="2564"/>
                </a:cubicBezTo>
                <a:cubicBezTo>
                  <a:pt x="6525" y="2753"/>
                  <a:pt x="6738" y="2951"/>
                  <a:pt x="6952" y="3155"/>
                </a:cubicBezTo>
                <a:cubicBezTo>
                  <a:pt x="7504" y="3593"/>
                  <a:pt x="7896" y="3931"/>
                  <a:pt x="8609" y="4168"/>
                </a:cubicBezTo>
                <a:cubicBezTo>
                  <a:pt x="9295" y="4393"/>
                  <a:pt x="10126" y="4447"/>
                  <a:pt x="10854" y="4318"/>
                </a:cubicBezTo>
                <a:cubicBezTo>
                  <a:pt x="12385" y="3972"/>
                  <a:pt x="13581" y="3246"/>
                  <a:pt x="14538" y="2343"/>
                </a:cubicBezTo>
                <a:cubicBezTo>
                  <a:pt x="15205" y="1715"/>
                  <a:pt x="15833" y="1061"/>
                  <a:pt x="16476" y="417"/>
                </a:cubicBezTo>
                <a:lnTo>
                  <a:pt x="16893" y="0"/>
                </a:lnTo>
              </a:path>
            </a:pathLst>
          </a:custGeom>
          <a:noFill/>
          <a:ln w="19055" cap="flat">
            <a:solidFill>
              <a:schemeClr val="accent1">
                <a:alpha val="35000"/>
              </a:schemeClr>
            </a:solidFill>
            <a:custDash>
              <a:ds d="300000" sp="225000"/>
            </a:custDash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5" name="任意多边形: 形状 3"/>
          <p:cNvSpPr/>
          <p:nvPr>
            <p:custDataLst>
              <p:tags r:id="rId5"/>
            </p:custDataLst>
          </p:nvPr>
        </p:nvSpPr>
        <p:spPr>
          <a:xfrm rot="21120000">
            <a:off x="10501711" y="2070630"/>
            <a:ext cx="617177" cy="617680"/>
          </a:xfrm>
          <a:custGeom>
            <a:avLst/>
            <a:gdLst>
              <a:gd name="connsiteX0" fmla="*/ 700097 w 700284"/>
              <a:gd name="connsiteY0" fmla="*/ 857 h 700855"/>
              <a:gd name="connsiteX1" fmla="*/ 697850 w 700284"/>
              <a:gd name="connsiteY1" fmla="*/ 40730 h 700855"/>
              <a:gd name="connsiteX2" fmla="*/ 668129 w 700284"/>
              <a:gd name="connsiteY2" fmla="*/ 171739 h 700855"/>
              <a:gd name="connsiteX3" fmla="*/ 567848 w 700284"/>
              <a:gd name="connsiteY3" fmla="*/ 326540 h 700855"/>
              <a:gd name="connsiteX4" fmla="*/ 370811 w 700284"/>
              <a:gd name="connsiteY4" fmla="*/ 497034 h 700855"/>
              <a:gd name="connsiteX5" fmla="*/ 365386 w 700284"/>
              <a:gd name="connsiteY5" fmla="*/ 508348 h 700855"/>
              <a:gd name="connsiteX6" fmla="*/ 366975 w 700284"/>
              <a:gd name="connsiteY6" fmla="*/ 621107 h 700855"/>
              <a:gd name="connsiteX7" fmla="*/ 359613 w 700284"/>
              <a:gd name="connsiteY7" fmla="*/ 636219 h 700855"/>
              <a:gd name="connsiteX8" fmla="*/ 281379 w 700284"/>
              <a:gd name="connsiteY8" fmla="*/ 697171 h 700855"/>
              <a:gd name="connsiteX9" fmla="*/ 270878 w 700284"/>
              <a:gd name="connsiteY9" fmla="*/ 693296 h 700855"/>
              <a:gd name="connsiteX10" fmla="*/ 249683 w 700284"/>
              <a:gd name="connsiteY10" fmla="*/ 594642 h 700855"/>
              <a:gd name="connsiteX11" fmla="*/ 222287 w 700284"/>
              <a:gd name="connsiteY11" fmla="*/ 596385 h 700855"/>
              <a:gd name="connsiteX12" fmla="*/ 199038 w 700284"/>
              <a:gd name="connsiteY12" fmla="*/ 606925 h 700855"/>
              <a:gd name="connsiteX13" fmla="*/ 176913 w 700284"/>
              <a:gd name="connsiteY13" fmla="*/ 606034 h 700855"/>
              <a:gd name="connsiteX14" fmla="*/ 132584 w 700284"/>
              <a:gd name="connsiteY14" fmla="*/ 570462 h 700855"/>
              <a:gd name="connsiteX15" fmla="*/ 93835 w 700284"/>
              <a:gd name="connsiteY15" fmla="*/ 523267 h 700855"/>
              <a:gd name="connsiteX16" fmla="*/ 92789 w 700284"/>
              <a:gd name="connsiteY16" fmla="*/ 500017 h 700855"/>
              <a:gd name="connsiteX17" fmla="*/ 104995 w 700284"/>
              <a:gd name="connsiteY17" fmla="*/ 472700 h 700855"/>
              <a:gd name="connsiteX18" fmla="*/ 106855 w 700284"/>
              <a:gd name="connsiteY18" fmla="*/ 457200 h 700855"/>
              <a:gd name="connsiteX19" fmla="*/ 98563 w 700284"/>
              <a:gd name="connsiteY19" fmla="*/ 448869 h 700855"/>
              <a:gd name="connsiteX20" fmla="*/ 7930 w 700284"/>
              <a:gd name="connsiteY20" fmla="*/ 429689 h 700855"/>
              <a:gd name="connsiteX21" fmla="*/ 3667 w 700284"/>
              <a:gd name="connsiteY21" fmla="*/ 418413 h 700855"/>
              <a:gd name="connsiteX22" fmla="*/ 62798 w 700284"/>
              <a:gd name="connsiteY22" fmla="*/ 342349 h 700855"/>
              <a:gd name="connsiteX23" fmla="*/ 80855 w 700284"/>
              <a:gd name="connsiteY23" fmla="*/ 333631 h 700855"/>
              <a:gd name="connsiteX24" fmla="*/ 190785 w 700284"/>
              <a:gd name="connsiteY24" fmla="*/ 335297 h 700855"/>
              <a:gd name="connsiteX25" fmla="*/ 201441 w 700284"/>
              <a:gd name="connsiteY25" fmla="*/ 329795 h 700855"/>
              <a:gd name="connsiteX26" fmla="*/ 367401 w 700284"/>
              <a:gd name="connsiteY26" fmla="*/ 137407 h 700855"/>
              <a:gd name="connsiteX27" fmla="*/ 517707 w 700284"/>
              <a:gd name="connsiteY27" fmla="*/ 35305 h 700855"/>
              <a:gd name="connsiteX28" fmla="*/ 691495 w 700284"/>
              <a:gd name="connsiteY28" fmla="*/ 43 h 700855"/>
              <a:gd name="connsiteX29" fmla="*/ 697888 w 700284"/>
              <a:gd name="connsiteY29" fmla="*/ 43 h 700855"/>
              <a:gd name="connsiteX30" fmla="*/ 700097 w 700284"/>
              <a:gd name="connsiteY30" fmla="*/ 857 h 700855"/>
              <a:gd name="connsiteX31" fmla="*/ 480857 w 700284"/>
              <a:gd name="connsiteY31" fmla="*/ 276554 h 700855"/>
              <a:gd name="connsiteX32" fmla="*/ 538356 w 700284"/>
              <a:gd name="connsiteY32" fmla="*/ 218404 h 700855"/>
              <a:gd name="connsiteX33" fmla="*/ 480183 w 700284"/>
              <a:gd name="connsiteY33" fmla="*/ 160932 h 700855"/>
              <a:gd name="connsiteX34" fmla="*/ 422734 w 700284"/>
              <a:gd name="connsiteY34" fmla="*/ 219128 h 700855"/>
              <a:gd name="connsiteX35" fmla="*/ 480857 w 700284"/>
              <a:gd name="connsiteY35" fmla="*/ 276399 h 700855"/>
              <a:gd name="connsiteX36" fmla="*/ 480857 w 700284"/>
              <a:gd name="connsiteY36" fmla="*/ 276554 h 70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00284" h="700855">
                <a:moveTo>
                  <a:pt x="700097" y="857"/>
                </a:moveTo>
                <a:cubicBezTo>
                  <a:pt x="699400" y="13838"/>
                  <a:pt x="699283" y="27323"/>
                  <a:pt x="697850" y="40730"/>
                </a:cubicBezTo>
                <a:cubicBezTo>
                  <a:pt x="693498" y="85476"/>
                  <a:pt x="683513" y="129495"/>
                  <a:pt x="668129" y="171739"/>
                </a:cubicBezTo>
                <a:cubicBezTo>
                  <a:pt x="646159" y="230753"/>
                  <a:pt x="613881" y="282947"/>
                  <a:pt x="567848" y="326540"/>
                </a:cubicBezTo>
                <a:cubicBezTo>
                  <a:pt x="504804" y="386406"/>
                  <a:pt x="437846" y="441701"/>
                  <a:pt x="370811" y="497034"/>
                </a:cubicBezTo>
                <a:cubicBezTo>
                  <a:pt x="367149" y="499599"/>
                  <a:pt x="365092" y="503888"/>
                  <a:pt x="365386" y="508348"/>
                </a:cubicBezTo>
                <a:cubicBezTo>
                  <a:pt x="366045" y="545935"/>
                  <a:pt x="366277" y="583521"/>
                  <a:pt x="366975" y="621107"/>
                </a:cubicBezTo>
                <a:cubicBezTo>
                  <a:pt x="367370" y="627094"/>
                  <a:pt x="364568" y="632840"/>
                  <a:pt x="359613" y="636219"/>
                </a:cubicBezTo>
                <a:cubicBezTo>
                  <a:pt x="333418" y="656368"/>
                  <a:pt x="307457" y="676828"/>
                  <a:pt x="281379" y="697171"/>
                </a:cubicBezTo>
                <a:cubicBezTo>
                  <a:pt x="274404" y="702595"/>
                  <a:pt x="272777" y="702092"/>
                  <a:pt x="270878" y="693296"/>
                </a:cubicBezTo>
                <a:cubicBezTo>
                  <a:pt x="263748" y="660359"/>
                  <a:pt x="256735" y="627423"/>
                  <a:pt x="249683" y="594642"/>
                </a:cubicBezTo>
                <a:cubicBezTo>
                  <a:pt x="240809" y="590744"/>
                  <a:pt x="230595" y="591394"/>
                  <a:pt x="222287" y="596385"/>
                </a:cubicBezTo>
                <a:cubicBezTo>
                  <a:pt x="214809" y="600454"/>
                  <a:pt x="206439" y="602895"/>
                  <a:pt x="199038" y="606925"/>
                </a:cubicBezTo>
                <a:cubicBezTo>
                  <a:pt x="192203" y="611288"/>
                  <a:pt x="183376" y="610932"/>
                  <a:pt x="176913" y="606034"/>
                </a:cubicBezTo>
                <a:cubicBezTo>
                  <a:pt x="161684" y="594719"/>
                  <a:pt x="145914" y="583792"/>
                  <a:pt x="132584" y="570462"/>
                </a:cubicBezTo>
                <a:cubicBezTo>
                  <a:pt x="118666" y="555579"/>
                  <a:pt x="105724" y="539816"/>
                  <a:pt x="93835" y="523267"/>
                </a:cubicBezTo>
                <a:cubicBezTo>
                  <a:pt x="88628" y="516509"/>
                  <a:pt x="88209" y="507213"/>
                  <a:pt x="92789" y="500017"/>
                </a:cubicBezTo>
                <a:cubicBezTo>
                  <a:pt x="97517" y="491260"/>
                  <a:pt x="100539" y="481689"/>
                  <a:pt x="104995" y="472700"/>
                </a:cubicBezTo>
                <a:cubicBezTo>
                  <a:pt x="107413" y="467910"/>
                  <a:pt x="108068" y="462423"/>
                  <a:pt x="106855" y="457200"/>
                </a:cubicBezTo>
                <a:cubicBezTo>
                  <a:pt x="106541" y="452752"/>
                  <a:pt x="103011" y="449202"/>
                  <a:pt x="98563" y="448869"/>
                </a:cubicBezTo>
                <a:cubicBezTo>
                  <a:pt x="68339" y="442708"/>
                  <a:pt x="38154" y="436121"/>
                  <a:pt x="7930" y="429689"/>
                </a:cubicBezTo>
                <a:cubicBezTo>
                  <a:pt x="-1680" y="427635"/>
                  <a:pt x="-2300" y="426046"/>
                  <a:pt x="3667" y="418413"/>
                </a:cubicBezTo>
                <a:cubicBezTo>
                  <a:pt x="23429" y="393071"/>
                  <a:pt x="43346" y="368039"/>
                  <a:pt x="62798" y="342349"/>
                </a:cubicBezTo>
                <a:cubicBezTo>
                  <a:pt x="66808" y="336405"/>
                  <a:pt x="73706" y="333073"/>
                  <a:pt x="80855" y="333631"/>
                </a:cubicBezTo>
                <a:cubicBezTo>
                  <a:pt x="117511" y="334483"/>
                  <a:pt x="154167" y="334638"/>
                  <a:pt x="190785" y="335297"/>
                </a:cubicBezTo>
                <a:cubicBezTo>
                  <a:pt x="195055" y="335448"/>
                  <a:pt x="199092" y="333363"/>
                  <a:pt x="201441" y="329795"/>
                </a:cubicBezTo>
                <a:cubicBezTo>
                  <a:pt x="255224" y="264348"/>
                  <a:pt x="309549" y="199367"/>
                  <a:pt x="367401" y="137407"/>
                </a:cubicBezTo>
                <a:cubicBezTo>
                  <a:pt x="409164" y="92478"/>
                  <a:pt x="460549" y="57574"/>
                  <a:pt x="517707" y="35305"/>
                </a:cubicBezTo>
                <a:cubicBezTo>
                  <a:pt x="573129" y="13485"/>
                  <a:pt x="631950" y="1551"/>
                  <a:pt x="691495" y="43"/>
                </a:cubicBezTo>
                <a:cubicBezTo>
                  <a:pt x="693626" y="43"/>
                  <a:pt x="695757" y="43"/>
                  <a:pt x="697888" y="43"/>
                </a:cubicBezTo>
                <a:cubicBezTo>
                  <a:pt x="698160" y="-422"/>
                  <a:pt x="698547" y="-73"/>
                  <a:pt x="700097" y="857"/>
                </a:cubicBezTo>
                <a:moveTo>
                  <a:pt x="480857" y="276554"/>
                </a:moveTo>
                <a:cubicBezTo>
                  <a:pt x="512798" y="276383"/>
                  <a:pt x="538542" y="250344"/>
                  <a:pt x="538356" y="218404"/>
                </a:cubicBezTo>
                <a:cubicBezTo>
                  <a:pt x="538170" y="186467"/>
                  <a:pt x="512123" y="160730"/>
                  <a:pt x="480183" y="160932"/>
                </a:cubicBezTo>
                <a:cubicBezTo>
                  <a:pt x="448246" y="161129"/>
                  <a:pt x="422521" y="187192"/>
                  <a:pt x="422734" y="219128"/>
                </a:cubicBezTo>
                <a:cubicBezTo>
                  <a:pt x="423404" y="250809"/>
                  <a:pt x="449172" y="276197"/>
                  <a:pt x="480857" y="276399"/>
                </a:cubicBezTo>
                <a:lnTo>
                  <a:pt x="480857" y="276554"/>
                </a:lnTo>
              </a:path>
            </a:pathLst>
          </a:custGeom>
          <a:solidFill>
            <a:schemeClr val="accent1"/>
          </a:solidFill>
          <a:ln w="38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6" name="任意多边形: 形状 8"/>
          <p:cNvSpPr/>
          <p:nvPr>
            <p:custDataLst>
              <p:tags r:id="rId6"/>
            </p:custDataLst>
          </p:nvPr>
        </p:nvSpPr>
        <p:spPr>
          <a:xfrm rot="21120000">
            <a:off x="10518500" y="2563114"/>
            <a:ext cx="174466" cy="174712"/>
          </a:xfrm>
          <a:custGeom>
            <a:avLst/>
            <a:gdLst>
              <a:gd name="connsiteX0" fmla="*/ 197772 w 197959"/>
              <a:gd name="connsiteY0" fmla="*/ 122284 h 198238"/>
              <a:gd name="connsiteX1" fmla="*/ 154 w 197959"/>
              <a:gd name="connsiteY1" fmla="*/ 198077 h 198238"/>
              <a:gd name="connsiteX2" fmla="*/ 19179 w 197959"/>
              <a:gd name="connsiteY2" fmla="*/ 74081 h 198238"/>
              <a:gd name="connsiteX3" fmla="*/ 75946 w 197959"/>
              <a:gd name="connsiteY3" fmla="*/ -162 h 198238"/>
              <a:gd name="connsiteX4" fmla="*/ 81410 w 197959"/>
              <a:gd name="connsiteY4" fmla="*/ 9216 h 198238"/>
              <a:gd name="connsiteX5" fmla="*/ 81138 w 197959"/>
              <a:gd name="connsiteY5" fmla="*/ 15415 h 198238"/>
              <a:gd name="connsiteX6" fmla="*/ 47543 w 197959"/>
              <a:gd name="connsiteY6" fmla="*/ 142937 h 198238"/>
              <a:gd name="connsiteX7" fmla="*/ 52813 w 197959"/>
              <a:gd name="connsiteY7" fmla="*/ 150067 h 198238"/>
              <a:gd name="connsiteX8" fmla="*/ 173476 w 197959"/>
              <a:gd name="connsiteY8" fmla="*/ 122168 h 198238"/>
              <a:gd name="connsiteX9" fmla="*/ 175879 w 197959"/>
              <a:gd name="connsiteY9" fmla="*/ 120657 h 198238"/>
              <a:gd name="connsiteX10" fmla="*/ 197772 w 197959"/>
              <a:gd name="connsiteY10" fmla="*/ 122284 h 19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59" h="198238">
                <a:moveTo>
                  <a:pt x="197772" y="122284"/>
                </a:moveTo>
                <a:cubicBezTo>
                  <a:pt x="146507" y="186026"/>
                  <a:pt x="76217" y="197883"/>
                  <a:pt x="154" y="198077"/>
                </a:cubicBezTo>
                <a:cubicBezTo>
                  <a:pt x="-1629" y="154601"/>
                  <a:pt x="3409" y="113488"/>
                  <a:pt x="19179" y="74081"/>
                </a:cubicBezTo>
                <a:cubicBezTo>
                  <a:pt x="30684" y="44454"/>
                  <a:pt x="50368" y="18705"/>
                  <a:pt x="75946" y="-162"/>
                </a:cubicBezTo>
                <a:cubicBezTo>
                  <a:pt x="78007" y="2818"/>
                  <a:pt x="79836" y="5953"/>
                  <a:pt x="81410" y="9216"/>
                </a:cubicBezTo>
                <a:cubicBezTo>
                  <a:pt x="82188" y="11230"/>
                  <a:pt x="82088" y="13478"/>
                  <a:pt x="81138" y="15415"/>
                </a:cubicBezTo>
                <a:cubicBezTo>
                  <a:pt x="54712" y="53931"/>
                  <a:pt x="47621" y="97485"/>
                  <a:pt x="47543" y="142937"/>
                </a:cubicBezTo>
                <a:cubicBezTo>
                  <a:pt x="47543" y="146618"/>
                  <a:pt x="47311" y="150028"/>
                  <a:pt x="52813" y="150067"/>
                </a:cubicBezTo>
                <a:cubicBezTo>
                  <a:pt x="95437" y="150377"/>
                  <a:pt x="136161" y="144022"/>
                  <a:pt x="173476" y="122168"/>
                </a:cubicBezTo>
                <a:cubicBezTo>
                  <a:pt x="174290" y="121703"/>
                  <a:pt x="175104" y="121160"/>
                  <a:pt x="175879" y="120657"/>
                </a:cubicBezTo>
                <a:cubicBezTo>
                  <a:pt x="186380" y="113721"/>
                  <a:pt x="186341" y="113721"/>
                  <a:pt x="197772" y="122284"/>
                </a:cubicBezTo>
                <a:close/>
              </a:path>
            </a:pathLst>
          </a:custGeom>
          <a:solidFill>
            <a:schemeClr val="accent1"/>
          </a:solidFill>
          <a:ln w="38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7" name="椭圆 306"/>
          <p:cNvSpPr/>
          <p:nvPr>
            <p:custDataLst>
              <p:tags r:id="rId7"/>
            </p:custDataLst>
          </p:nvPr>
        </p:nvSpPr>
        <p:spPr>
          <a:xfrm>
            <a:off x="10856523" y="2191512"/>
            <a:ext cx="108570" cy="108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8" name="椭圆 307"/>
          <p:cNvSpPr/>
          <p:nvPr>
            <p:custDataLst>
              <p:tags r:id="rId8"/>
            </p:custDataLst>
          </p:nvPr>
        </p:nvSpPr>
        <p:spPr>
          <a:xfrm>
            <a:off x="2672900" y="3219572"/>
            <a:ext cx="429804" cy="4303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9" name="椭圆 308"/>
          <p:cNvSpPr/>
          <p:nvPr>
            <p:custDataLst>
              <p:tags r:id="rId9"/>
            </p:custDataLst>
          </p:nvPr>
        </p:nvSpPr>
        <p:spPr>
          <a:xfrm>
            <a:off x="4757561" y="4330738"/>
            <a:ext cx="429804" cy="430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0" name="椭圆 309"/>
          <p:cNvSpPr/>
          <p:nvPr>
            <p:custDataLst>
              <p:tags r:id="rId10"/>
            </p:custDataLst>
          </p:nvPr>
        </p:nvSpPr>
        <p:spPr>
          <a:xfrm>
            <a:off x="9310796" y="3487640"/>
            <a:ext cx="429804" cy="430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11" name="图形 18" descr="333438303937363b333438313037303bb6a8cebbb2fac6b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6993" y="3323665"/>
            <a:ext cx="222094" cy="222094"/>
          </a:xfrm>
          <a:prstGeom prst="rect">
            <a:avLst/>
          </a:prstGeom>
        </p:spPr>
      </p:pic>
      <p:pic>
        <p:nvPicPr>
          <p:cNvPr id="312" name="图形 19" descr="333438303937363b333438313039323bcfeec4bfbcc6bbae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30579" y="4910805"/>
            <a:ext cx="195874" cy="195874"/>
          </a:xfrm>
          <a:prstGeom prst="rect">
            <a:avLst/>
          </a:prstGeom>
        </p:spPr>
      </p:pic>
      <p:pic>
        <p:nvPicPr>
          <p:cNvPr id="313" name="图形 20" descr="333438303937363b333438313035353bb2fac6b7c4a3d0c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73966" y="4436790"/>
            <a:ext cx="195874" cy="195874"/>
          </a:xfrm>
          <a:prstGeom prst="rect">
            <a:avLst/>
          </a:prstGeom>
        </p:spPr>
      </p:pic>
      <p:pic>
        <p:nvPicPr>
          <p:cNvPr id="314" name="图形 21" descr="333438303937363b333438313038383bcfeec4bfd0a7c2ca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98659" y="3576063"/>
            <a:ext cx="253821" cy="253821"/>
          </a:xfrm>
          <a:prstGeom prst="rect">
            <a:avLst/>
          </a:prstGeom>
        </p:spPr>
      </p:pic>
      <p:sp>
        <p:nvSpPr>
          <p:cNvPr id="315" name="矩形 314"/>
          <p:cNvSpPr/>
          <p:nvPr>
            <p:custDataLst>
              <p:tags r:id="rId15"/>
            </p:custDataLst>
          </p:nvPr>
        </p:nvSpPr>
        <p:spPr>
          <a:xfrm>
            <a:off x="7726454" y="2484204"/>
            <a:ext cx="1991200" cy="852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CoT技术提升了AI Agent的可解释性，通过展示每步决策的“思考过程”，使得模型的行为更加透明，便于调试和建立用户对模型的信任。</a:t>
            </a:r>
          </a:p>
        </p:txBody>
      </p:sp>
      <p:sp>
        <p:nvSpPr>
          <p:cNvPr id="316" name="矩形 315"/>
          <p:cNvSpPr/>
          <p:nvPr>
            <p:custDataLst>
              <p:tags r:id="rId16"/>
            </p:custDataLst>
          </p:nvPr>
        </p:nvSpPr>
        <p:spPr>
          <a:xfrm>
            <a:off x="4757561" y="3336537"/>
            <a:ext cx="1991201" cy="852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CoT技术使AI Agent在执行任务前能够清晰地陈述其行动的理由和下一步的具体步骤，这有助于确保行动的逻辑性和合理性。</a:t>
            </a:r>
          </a:p>
        </p:txBody>
      </p:sp>
      <p:sp>
        <p:nvSpPr>
          <p:cNvPr id="317" name="矩形 316"/>
          <p:cNvSpPr/>
          <p:nvPr>
            <p:custDataLst>
              <p:tags r:id="rId17"/>
            </p:custDataLst>
          </p:nvPr>
        </p:nvSpPr>
        <p:spPr>
          <a:xfrm>
            <a:off x="1915707" y="3904572"/>
            <a:ext cx="1991201" cy="852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通过将复杂目标拆解为更小、更易执行的子任务，AI Agent可以更有效地处理和管理任务，从而提高执行效率和准确性。</a:t>
            </a:r>
          </a:p>
        </p:txBody>
      </p:sp>
      <p:sp>
        <p:nvSpPr>
          <p:cNvPr id="318" name="矩形 317"/>
          <p:cNvSpPr/>
          <p:nvPr>
            <p:custDataLst>
              <p:tags r:id="rId18"/>
            </p:custDataLst>
          </p:nvPr>
        </p:nvSpPr>
        <p:spPr>
          <a:xfrm>
            <a:off x="6828231" y="5329417"/>
            <a:ext cx="1991200" cy="852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利用CoT，AI Agent能够自然地衍生出完整的行动序列，为完成复杂目标提供清晰的路径和步骤，确保任务的连贯性和完整性。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5-05-02 22.26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0" y="432752"/>
            <a:ext cx="3371850" cy="1600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365125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Prompt 工程驱动的</a:t>
            </a:r>
            <a:r>
              <a:rPr lang="en-US" altLang="zh-CN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CoT</a:t>
            </a:r>
            <a:endParaRPr lang="zh-CN" alt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截屏2025-05-02 22.28.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420" y="2339437"/>
            <a:ext cx="6486525" cy="3914775"/>
          </a:xfrm>
          <a:prstGeom prst="rect">
            <a:avLst/>
          </a:prstGeom>
        </p:spPr>
      </p:pic>
      <p:pic>
        <p:nvPicPr>
          <p:cNvPr id="8" name="图片 7" descr="截屏2025-05-02 22.34.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" y="1159827"/>
            <a:ext cx="3027680" cy="1920875"/>
          </a:xfrm>
          <a:prstGeom prst="rect">
            <a:avLst/>
          </a:prstGeom>
        </p:spPr>
      </p:pic>
      <p:pic>
        <p:nvPicPr>
          <p:cNvPr id="2" name="图片 1" descr="截屏2025-05-02 22.47.48">
            <a:extLst>
              <a:ext uri="{FF2B5EF4-FFF2-40B4-BE49-F238E27FC236}">
                <a16:creationId xmlns:a16="http://schemas.microsoft.com/office/drawing/2014/main" id="{8D22A94A-B72D-5F00-0C08-2095C78BC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" y="4730115"/>
            <a:ext cx="5295900" cy="16097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47DB9D-90D3-5050-414B-683F860D60F2}"/>
              </a:ext>
            </a:extLst>
          </p:cNvPr>
          <p:cNvSpPr txBox="1"/>
          <p:nvPr/>
        </p:nvSpPr>
        <p:spPr>
          <a:xfrm>
            <a:off x="186055" y="3777299"/>
            <a:ext cx="491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CoT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循环机制：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LLM </a:t>
            </a: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思考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→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行动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→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观察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→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再思考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51500" y="173260"/>
            <a:ext cx="10800000" cy="37041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ea"/>
                <a:ea typeface="+mj-ea"/>
                <a:cs typeface="+mj-ea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accent1"/>
                </a:solidFill>
                <a:latin typeface="+mj-lt"/>
                <a:cs typeface="+mj-cs"/>
              </a:rPr>
              <a:t>ToT与CoT的本质差异</a:t>
            </a: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 rot="10800000">
            <a:off x="5944809" y="1674722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 rot="10800000">
            <a:off x="4349466" y="1674722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609789" y="5518107"/>
            <a:ext cx="6972740" cy="7765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在复杂决策场景中，ToT支持多路径探索，能让AI在不同决策路径中评估最佳方案，提高决策质量。如棋类AI、自动驾驶等任务中，可动态调整推理路径，增强自适应和长期规划能力。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2609789" y="5074885"/>
            <a:ext cx="697274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ToT在复杂决策中的优势</a:t>
            </a: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245220" y="2105810"/>
            <a:ext cx="3186200" cy="17626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CoT适用于确定性问题，如数学计算、逻辑推理、代码生成等。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ToT更适合不确定性问题，例如博弈决策、路径规划、策略优化等。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8245220" y="1644067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适用问题类型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758987" y="2105810"/>
            <a:ext cx="3186200" cy="17626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CoT是线性推理方法，让AI逐步拆解问题、依次推理得出最终答案，类似人类解数学题按步骤推导。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ToT是树状推理，AI探索多个可能的推理路径，选择最优解，像在棋局中计算多种走法并评估。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758987" y="1644067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思维模式对比</a:t>
            </a:r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 rot="10800000">
            <a:off x="5167574" y="3015245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4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98414" y="2428327"/>
            <a:ext cx="391033" cy="391033"/>
          </a:xfrm>
          <a:prstGeom prst="rect">
            <a:avLst/>
          </a:prstGeom>
        </p:spPr>
      </p:pic>
      <p:pic>
        <p:nvPicPr>
          <p:cNvPr id="25" name="图片 3" descr="343439383331313b343532303031393bd2b5bca8b9dcc0e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99878" y="2425134"/>
            <a:ext cx="398275" cy="398275"/>
          </a:xfrm>
          <a:prstGeom prst="rect">
            <a:avLst/>
          </a:prstGeom>
        </p:spPr>
      </p:pic>
      <p:pic>
        <p:nvPicPr>
          <p:cNvPr id="26" name="图片 7" descr="343439383331313b343532303032333bc6f3d2b5bcf2bde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21179" y="3768850"/>
            <a:ext cx="391034" cy="3910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3890" y="104025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AI Agent中对</a:t>
            </a:r>
            <a:r>
              <a:rPr lang="en-US" altLang="zh-CN" sz="1800" b="1" dirty="0"/>
              <a:t>TOT</a:t>
            </a:r>
            <a:r>
              <a:rPr lang="zh-CN" altLang="en-US" sz="1800" b="1" dirty="0"/>
              <a:t>的决策策略与路径管理</a:t>
            </a:r>
          </a:p>
        </p:txBody>
      </p:sp>
      <p:sp>
        <p:nvSpPr>
          <p:cNvPr id="21" name="任意多边形: 形状 35"/>
          <p:cNvSpPr/>
          <p:nvPr>
            <p:custDataLst>
              <p:tags r:id="rId3"/>
            </p:custDataLst>
          </p:nvPr>
        </p:nvSpPr>
        <p:spPr>
          <a:xfrm>
            <a:off x="8427085" y="4726459"/>
            <a:ext cx="3475506" cy="346076"/>
          </a:xfrm>
          <a:custGeom>
            <a:avLst/>
            <a:gdLst>
              <a:gd name="connsiteX0" fmla="*/ 222587 w 228229"/>
              <a:gd name="connsiteY0" fmla="*/ 120936 h 260315"/>
              <a:gd name="connsiteX1" fmla="*/ 14943 w 228229"/>
              <a:gd name="connsiteY1" fmla="*/ 1017 h 260315"/>
              <a:gd name="connsiteX2" fmla="*/ 893 w 228229"/>
              <a:gd name="connsiteY2" fmla="*/ 4779 h 260315"/>
              <a:gd name="connsiteX3" fmla="*/ -488 w 228229"/>
              <a:gd name="connsiteY3" fmla="*/ 9875 h 260315"/>
              <a:gd name="connsiteX4" fmla="*/ -488 w 228229"/>
              <a:gd name="connsiteY4" fmla="*/ 249714 h 260315"/>
              <a:gd name="connsiteX5" fmla="*/ 9847 w 228229"/>
              <a:gd name="connsiteY5" fmla="*/ 259954 h 260315"/>
              <a:gd name="connsiteX6" fmla="*/ 14943 w 228229"/>
              <a:gd name="connsiteY6" fmla="*/ 258572 h 260315"/>
              <a:gd name="connsiteX7" fmla="*/ 222587 w 228229"/>
              <a:gd name="connsiteY7" fmla="*/ 138653 h 260315"/>
              <a:gd name="connsiteX8" fmla="*/ 226407 w 228229"/>
              <a:gd name="connsiteY8" fmla="*/ 124756 h 260315"/>
              <a:gd name="connsiteX9" fmla="*/ 222587 w 228229"/>
              <a:gd name="connsiteY9" fmla="*/ 120936 h 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3" h="545">
                <a:moveTo>
                  <a:pt x="5131" y="0"/>
                </a:moveTo>
                <a:cubicBezTo>
                  <a:pt x="5134" y="0"/>
                  <a:pt x="5137" y="1"/>
                  <a:pt x="5140" y="3"/>
                </a:cubicBezTo>
                <a:lnTo>
                  <a:pt x="5465" y="254"/>
                </a:lnTo>
                <a:cubicBezTo>
                  <a:pt x="5468" y="256"/>
                  <a:pt x="5470" y="259"/>
                  <a:pt x="5471" y="262"/>
                </a:cubicBezTo>
                <a:cubicBezTo>
                  <a:pt x="5476" y="272"/>
                  <a:pt x="5473" y="285"/>
                  <a:pt x="5465" y="291"/>
                </a:cubicBezTo>
                <a:lnTo>
                  <a:pt x="5140" y="542"/>
                </a:lnTo>
                <a:cubicBezTo>
                  <a:pt x="5138" y="544"/>
                  <a:pt x="5135" y="545"/>
                  <a:pt x="5132" y="545"/>
                </a:cubicBezTo>
                <a:cubicBezTo>
                  <a:pt x="5124" y="545"/>
                  <a:pt x="5116" y="535"/>
                  <a:pt x="5116" y="524"/>
                </a:cubicBezTo>
                <a:lnTo>
                  <a:pt x="5116" y="435"/>
                </a:lnTo>
                <a:lnTo>
                  <a:pt x="0" y="435"/>
                </a:lnTo>
                <a:lnTo>
                  <a:pt x="0" y="111"/>
                </a:lnTo>
                <a:lnTo>
                  <a:pt x="5116" y="111"/>
                </a:lnTo>
                <a:lnTo>
                  <a:pt x="5116" y="21"/>
                </a:lnTo>
                <a:cubicBezTo>
                  <a:pt x="5116" y="18"/>
                  <a:pt x="5117" y="14"/>
                  <a:pt x="5118" y="11"/>
                </a:cubicBezTo>
                <a:cubicBezTo>
                  <a:pt x="5121" y="4"/>
                  <a:pt x="5126" y="1"/>
                  <a:pt x="5131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23"/>
          <p:cNvSpPr/>
          <p:nvPr>
            <p:custDataLst>
              <p:tags r:id="rId4"/>
            </p:custDataLst>
          </p:nvPr>
        </p:nvSpPr>
        <p:spPr>
          <a:xfrm rot="10800000">
            <a:off x="2917825" y="3811270"/>
            <a:ext cx="3394075" cy="119316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45" h="1879">
                <a:moveTo>
                  <a:pt x="390" y="0"/>
                </a:moveTo>
                <a:lnTo>
                  <a:pt x="3643" y="0"/>
                </a:lnTo>
                <a:lnTo>
                  <a:pt x="3643" y="2"/>
                </a:lnTo>
                <a:lnTo>
                  <a:pt x="4407" y="2"/>
                </a:lnTo>
                <a:cubicBezTo>
                  <a:pt x="4925" y="2"/>
                  <a:pt x="5345" y="422"/>
                  <a:pt x="5345" y="941"/>
                </a:cubicBezTo>
                <a:cubicBezTo>
                  <a:pt x="5345" y="1459"/>
                  <a:pt x="4925" y="1879"/>
                  <a:pt x="4407" y="1879"/>
                </a:cubicBezTo>
                <a:lnTo>
                  <a:pt x="3027" y="1879"/>
                </a:lnTo>
                <a:lnTo>
                  <a:pt x="3027" y="1877"/>
                </a:lnTo>
                <a:lnTo>
                  <a:pt x="2514" y="1877"/>
                </a:lnTo>
                <a:lnTo>
                  <a:pt x="0" y="1877"/>
                </a:lnTo>
                <a:lnTo>
                  <a:pt x="0" y="1553"/>
                </a:lnTo>
                <a:lnTo>
                  <a:pt x="2514" y="1553"/>
                </a:lnTo>
                <a:lnTo>
                  <a:pt x="3643" y="1553"/>
                </a:lnTo>
                <a:lnTo>
                  <a:pt x="3643" y="1555"/>
                </a:lnTo>
                <a:lnTo>
                  <a:pt x="4385" y="1555"/>
                </a:lnTo>
                <a:cubicBezTo>
                  <a:pt x="4725" y="1555"/>
                  <a:pt x="5000" y="1280"/>
                  <a:pt x="5000" y="941"/>
                </a:cubicBezTo>
                <a:cubicBezTo>
                  <a:pt x="5000" y="601"/>
                  <a:pt x="4725" y="326"/>
                  <a:pt x="4385" y="326"/>
                </a:cubicBezTo>
                <a:lnTo>
                  <a:pt x="1555" y="326"/>
                </a:lnTo>
                <a:lnTo>
                  <a:pt x="1555" y="327"/>
                </a:lnTo>
                <a:lnTo>
                  <a:pt x="390" y="327"/>
                </a:lnTo>
                <a:lnTo>
                  <a:pt x="390" y="324"/>
                </a:lnTo>
                <a:lnTo>
                  <a:pt x="390" y="3"/>
                </a:lnTo>
                <a:lnTo>
                  <a:pt x="3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5"/>
            </p:custDataLst>
          </p:nvPr>
        </p:nvSpPr>
        <p:spPr>
          <a:xfrm rot="10800000">
            <a:off x="4926965" y="4796790"/>
            <a:ext cx="3616960" cy="20828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29" h="324">
                <a:moveTo>
                  <a:pt x="0" y="0"/>
                </a:moveTo>
                <a:lnTo>
                  <a:pt x="4929" y="0"/>
                </a:lnTo>
                <a:lnTo>
                  <a:pt x="4929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序号"/>
          <p:cNvSpPr/>
          <p:nvPr>
            <p:custDataLst>
              <p:tags r:id="rId6"/>
            </p:custDataLst>
          </p:nvPr>
        </p:nvSpPr>
        <p:spPr>
          <a:xfrm>
            <a:off x="4439920" y="4653280"/>
            <a:ext cx="492760" cy="49276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4</a:t>
            </a:r>
          </a:p>
        </p:txBody>
      </p:sp>
      <p:sp>
        <p:nvSpPr>
          <p:cNvPr id="19" name="任意多边形 18"/>
          <p:cNvSpPr/>
          <p:nvPr>
            <p:custDataLst>
              <p:tags r:id="rId7"/>
            </p:custDataLst>
          </p:nvPr>
        </p:nvSpPr>
        <p:spPr>
          <a:xfrm>
            <a:off x="5884545" y="2828290"/>
            <a:ext cx="3137535" cy="119189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41" h="1877">
                <a:moveTo>
                  <a:pt x="247" y="0"/>
                </a:moveTo>
                <a:lnTo>
                  <a:pt x="522" y="0"/>
                </a:lnTo>
                <a:lnTo>
                  <a:pt x="3728" y="0"/>
                </a:lnTo>
                <a:lnTo>
                  <a:pt x="4003" y="0"/>
                </a:lnTo>
                <a:cubicBezTo>
                  <a:pt x="4521" y="0"/>
                  <a:pt x="4941" y="420"/>
                  <a:pt x="4941" y="939"/>
                </a:cubicBezTo>
                <a:cubicBezTo>
                  <a:pt x="4941" y="1457"/>
                  <a:pt x="4521" y="1877"/>
                  <a:pt x="4003" y="1877"/>
                </a:cubicBezTo>
                <a:lnTo>
                  <a:pt x="3728" y="1877"/>
                </a:lnTo>
                <a:lnTo>
                  <a:pt x="2658" y="1877"/>
                </a:lnTo>
                <a:lnTo>
                  <a:pt x="2383" y="1877"/>
                </a:lnTo>
                <a:lnTo>
                  <a:pt x="2383" y="1874"/>
                </a:lnTo>
                <a:lnTo>
                  <a:pt x="0" y="1874"/>
                </a:lnTo>
                <a:lnTo>
                  <a:pt x="0" y="1550"/>
                </a:lnTo>
                <a:lnTo>
                  <a:pt x="2514" y="1550"/>
                </a:lnTo>
                <a:lnTo>
                  <a:pt x="2514" y="1553"/>
                </a:lnTo>
                <a:lnTo>
                  <a:pt x="2658" y="1553"/>
                </a:lnTo>
                <a:lnTo>
                  <a:pt x="3706" y="1553"/>
                </a:lnTo>
                <a:cubicBezTo>
                  <a:pt x="3722" y="1553"/>
                  <a:pt x="3738" y="1552"/>
                  <a:pt x="3753" y="1551"/>
                </a:cubicBezTo>
                <a:lnTo>
                  <a:pt x="3760" y="1551"/>
                </a:lnTo>
                <a:lnTo>
                  <a:pt x="3760" y="1553"/>
                </a:lnTo>
                <a:lnTo>
                  <a:pt x="3981" y="1553"/>
                </a:lnTo>
                <a:cubicBezTo>
                  <a:pt x="4321" y="1553"/>
                  <a:pt x="4596" y="1278"/>
                  <a:pt x="4596" y="939"/>
                </a:cubicBezTo>
                <a:cubicBezTo>
                  <a:pt x="4596" y="599"/>
                  <a:pt x="4321" y="324"/>
                  <a:pt x="3981" y="324"/>
                </a:cubicBezTo>
                <a:lnTo>
                  <a:pt x="3760" y="324"/>
                </a:lnTo>
                <a:lnTo>
                  <a:pt x="3760" y="326"/>
                </a:lnTo>
                <a:lnTo>
                  <a:pt x="3753" y="326"/>
                </a:lnTo>
                <a:cubicBezTo>
                  <a:pt x="3738" y="325"/>
                  <a:pt x="3722" y="324"/>
                  <a:pt x="3706" y="324"/>
                </a:cubicBezTo>
                <a:lnTo>
                  <a:pt x="522" y="324"/>
                </a:lnTo>
                <a:lnTo>
                  <a:pt x="247" y="324"/>
                </a:lnTo>
                <a:lnTo>
                  <a:pt x="2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序号"/>
          <p:cNvSpPr/>
          <p:nvPr>
            <p:custDataLst>
              <p:tags r:id="rId8"/>
            </p:custDataLst>
          </p:nvPr>
        </p:nvSpPr>
        <p:spPr>
          <a:xfrm>
            <a:off x="5698490" y="3679825"/>
            <a:ext cx="492760" cy="49276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3</a:t>
            </a:r>
          </a:p>
        </p:txBody>
      </p:sp>
      <p:sp>
        <p:nvSpPr>
          <p:cNvPr id="6" name="任意多边形 5"/>
          <p:cNvSpPr/>
          <p:nvPr>
            <p:custDataLst>
              <p:tags r:id="rId9"/>
            </p:custDataLst>
          </p:nvPr>
        </p:nvSpPr>
        <p:spPr>
          <a:xfrm>
            <a:off x="0" y="2828290"/>
            <a:ext cx="7200900" cy="2057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序号"/>
          <p:cNvSpPr/>
          <p:nvPr>
            <p:custDataLst>
              <p:tags r:id="rId10"/>
            </p:custDataLst>
          </p:nvPr>
        </p:nvSpPr>
        <p:spPr>
          <a:xfrm>
            <a:off x="6957060" y="2698115"/>
            <a:ext cx="492760" cy="49276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56" name="序号"/>
          <p:cNvSpPr/>
          <p:nvPr>
            <p:custDataLst>
              <p:tags r:id="rId11"/>
            </p:custDataLst>
          </p:nvPr>
        </p:nvSpPr>
        <p:spPr>
          <a:xfrm>
            <a:off x="8058150" y="4653280"/>
            <a:ext cx="492760" cy="49276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5</a:t>
            </a:r>
          </a:p>
        </p:txBody>
      </p:sp>
      <p:sp>
        <p:nvSpPr>
          <p:cNvPr id="52" name="序号"/>
          <p:cNvSpPr/>
          <p:nvPr>
            <p:custDataLst>
              <p:tags r:id="rId12"/>
            </p:custDataLst>
          </p:nvPr>
        </p:nvSpPr>
        <p:spPr>
          <a:xfrm>
            <a:off x="3356610" y="2687955"/>
            <a:ext cx="492760" cy="49276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6156643" y="1612900"/>
            <a:ext cx="2093595" cy="5473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Agent通过维护一个思维树数据结构来记录每条路径及其上下文，确保决策过程的连贯性和可追溯性。</a:t>
            </a:r>
          </a:p>
        </p:txBody>
      </p:sp>
      <p:sp>
        <p:nvSpPr>
          <p:cNvPr id="9" name="矩形 8"/>
          <p:cNvSpPr/>
          <p:nvPr>
            <p:custDataLst>
              <p:tags r:id="rId14"/>
            </p:custDataLst>
          </p:nvPr>
        </p:nvSpPr>
        <p:spPr>
          <a:xfrm>
            <a:off x="2553652" y="1586865"/>
            <a:ext cx="2093595" cy="5473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通过Prompt引导，LLM能够在特定任务中生成多个思考路径，从而增加解决问题的灵活性和创造性。</a:t>
            </a:r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2553335" y="2266950"/>
            <a:ext cx="2093595" cy="406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Prompt引导与多思路生成</a:t>
            </a:r>
          </a:p>
        </p:txBody>
      </p: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6156643" y="2281555"/>
            <a:ext cx="2093595" cy="406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思维树路径管理</a:t>
            </a:r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3638700" y="5639435"/>
            <a:ext cx="209520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LLM或外部评价函数对每条路径的结果进行打分，通过评分机制来实现路径的剪枝，提高决策效率。</a:t>
            </a:r>
          </a:p>
        </p:txBody>
      </p:sp>
      <p:sp>
        <p:nvSpPr>
          <p:cNvPr id="16" name="矩形 15"/>
          <p:cNvSpPr/>
          <p:nvPr>
            <p:custDataLst>
              <p:tags r:id="rId18"/>
            </p:custDataLst>
          </p:nvPr>
        </p:nvSpPr>
        <p:spPr>
          <a:xfrm>
            <a:off x="7256930" y="5659120"/>
            <a:ext cx="2095200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综合考虑路径评分，AI Agent选择一条最优思考链作为最终决策路径，并可回溯生成Final Answer，确保决策的准确性。</a:t>
            </a:r>
          </a:p>
        </p:txBody>
      </p:sp>
      <p:sp>
        <p:nvSpPr>
          <p:cNvPr id="18" name="矩形 17"/>
          <p:cNvSpPr/>
          <p:nvPr>
            <p:custDataLst>
              <p:tags r:id="rId19"/>
            </p:custDataLst>
          </p:nvPr>
        </p:nvSpPr>
        <p:spPr>
          <a:xfrm>
            <a:off x="3638700" y="5168900"/>
            <a:ext cx="2095200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路径评分与剪枝机制</a:t>
            </a:r>
          </a:p>
        </p:txBody>
      </p:sp>
      <p:sp>
        <p:nvSpPr>
          <p:cNvPr id="20" name="矩形 19"/>
          <p:cNvSpPr/>
          <p:nvPr>
            <p:custDataLst>
              <p:tags r:id="rId20"/>
            </p:custDataLst>
          </p:nvPr>
        </p:nvSpPr>
        <p:spPr>
          <a:xfrm>
            <a:off x="7256930" y="5168900"/>
            <a:ext cx="2095200" cy="407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选择最优思考链与最终决策</a:t>
            </a: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4593665" y="4123055"/>
            <a:ext cx="3394076" cy="5473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在决策过程中，AI Agent运用宽度优先、深度优先或贪心策略等搜索算法来遍历思维树，寻找最优解。</a:t>
            </a:r>
          </a:p>
        </p:txBody>
      </p:sp>
      <p:sp>
        <p:nvSpPr>
          <p:cNvPr id="22" name="矩形 21"/>
          <p:cNvSpPr/>
          <p:nvPr>
            <p:custDataLst>
              <p:tags r:id="rId22"/>
            </p:custDataLst>
          </p:nvPr>
        </p:nvSpPr>
        <p:spPr>
          <a:xfrm>
            <a:off x="4897270" y="3035300"/>
            <a:ext cx="2095200" cy="5308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策略控制与搜索算法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5-05-02 23.36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192" y="311150"/>
            <a:ext cx="5809615" cy="1726565"/>
          </a:xfrm>
          <a:prstGeom prst="rect">
            <a:avLst/>
          </a:prstGeom>
        </p:spPr>
      </p:pic>
      <p:pic>
        <p:nvPicPr>
          <p:cNvPr id="4" name="图片 3" descr="截屏2025-05-02 23.38.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554" y="2365376"/>
            <a:ext cx="2752725" cy="1638300"/>
          </a:xfrm>
          <a:prstGeom prst="rect">
            <a:avLst/>
          </a:prstGeom>
        </p:spPr>
      </p:pic>
      <p:pic>
        <p:nvPicPr>
          <p:cNvPr id="5" name="图片 4" descr="截屏2025-05-02 23.39.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530" y="2365376"/>
            <a:ext cx="3409950" cy="1638300"/>
          </a:xfrm>
          <a:prstGeom prst="rect">
            <a:avLst/>
          </a:prstGeom>
        </p:spPr>
      </p:pic>
      <p:pic>
        <p:nvPicPr>
          <p:cNvPr id="6" name="图片 5" descr="截屏2025-05-02 23.41.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917" y="4286251"/>
            <a:ext cx="4838700" cy="685800"/>
          </a:xfrm>
          <a:prstGeom prst="rect">
            <a:avLst/>
          </a:prstGeom>
        </p:spPr>
      </p:pic>
      <p:pic>
        <p:nvPicPr>
          <p:cNvPr id="7" name="图片 6" descr="截屏2025-05-02 23.42.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029" y="5232400"/>
            <a:ext cx="4562475" cy="1314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5AB0B0-FD29-7F69-A87C-48FBCE80F163}"/>
              </a:ext>
            </a:extLst>
          </p:cNvPr>
          <p:cNvSpPr txBox="1"/>
          <p:nvPr/>
        </p:nvSpPr>
        <p:spPr>
          <a:xfrm>
            <a:off x="108267" y="311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Prompt 工程驱动的</a:t>
            </a:r>
            <a:r>
              <a:rPr lang="en-US" altLang="zh-CN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ToT</a:t>
            </a:r>
            <a:endParaRPr lang="zh-CN" alt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635000" y="1170940"/>
            <a:ext cx="11207115" cy="4721860"/>
          </a:xfrm>
          <a:prstGeom prst="roundRect">
            <a:avLst>
              <a:gd name="adj" fmla="val 4859"/>
            </a:avLst>
          </a:prstGeom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outerShdw blurRad="127000" dist="76200" dir="3600000" algn="ct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: 圆角 3"/>
          <p:cNvSpPr/>
          <p:nvPr>
            <p:custDataLst>
              <p:tags r:id="rId3"/>
            </p:custDataLst>
          </p:nvPr>
        </p:nvSpPr>
        <p:spPr>
          <a:xfrm>
            <a:off x="635000" y="1170940"/>
            <a:ext cx="11207115" cy="4721860"/>
          </a:xfrm>
          <a:prstGeom prst="roundRect">
            <a:avLst>
              <a:gd name="adj" fmla="val 4859"/>
            </a:avLst>
          </a:prstGeom>
          <a:solidFill>
            <a:srgbClr val="FFFFFF">
              <a:alpha val="20000"/>
            </a:srgbClr>
          </a:solidFill>
          <a:ln w="9525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0360" y="0"/>
            <a:ext cx="10800000" cy="4406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/>
              <a:t>执行</a:t>
            </a:r>
          </a:p>
        </p:txBody>
      </p:sp>
      <p:sp>
        <p:nvSpPr>
          <p:cNvPr id="6" name="矩形: 圆角 3"/>
          <p:cNvSpPr/>
          <p:nvPr>
            <p:custDataLst>
              <p:tags r:id="rId5"/>
            </p:custDataLst>
          </p:nvPr>
        </p:nvSpPr>
        <p:spPr>
          <a:xfrm>
            <a:off x="9423400" y="1170940"/>
            <a:ext cx="2418715" cy="4721860"/>
          </a:xfrm>
          <a:custGeom>
            <a:avLst/>
            <a:gdLst>
              <a:gd name="adj" fmla="val 4859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09" h="7436">
                <a:moveTo>
                  <a:pt x="0" y="0"/>
                </a:moveTo>
                <a:lnTo>
                  <a:pt x="3448" y="0"/>
                </a:lnTo>
                <a:cubicBezTo>
                  <a:pt x="3647" y="0"/>
                  <a:pt x="3809" y="162"/>
                  <a:pt x="3809" y="361"/>
                </a:cubicBezTo>
                <a:lnTo>
                  <a:pt x="3809" y="7075"/>
                </a:lnTo>
                <a:cubicBezTo>
                  <a:pt x="3809" y="7274"/>
                  <a:pt x="3647" y="7436"/>
                  <a:pt x="3448" y="7436"/>
                </a:cubicBezTo>
                <a:lnTo>
                  <a:pt x="0" y="743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9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dirty="0">
                <a:sym typeface="+mn-ea"/>
              </a:rPr>
              <a:t> 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074420" y="2448655"/>
            <a:ext cx="10328400" cy="29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flipH="1" flipV="1">
            <a:off x="10272733" y="1537715"/>
            <a:ext cx="720000" cy="5369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0" name="表格 9"/>
          <p:cNvGraphicFramePr/>
          <p:nvPr>
            <p:extLst>
              <p:ext uri="{D42A27DB-BD31-4B8C-83A1-F6EECF244321}">
                <p14:modId xmlns:p14="http://schemas.microsoft.com/office/powerpoint/2010/main" val="299825379"/>
              </p:ext>
            </p:extLst>
          </p:nvPr>
        </p:nvGraphicFramePr>
        <p:xfrm>
          <a:off x="1074420" y="2447925"/>
          <a:ext cx="10328275" cy="299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96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spc="130">
                          <a:latin typeface="微软雅黑" charset="-122"/>
                          <a:ea typeface="微软雅黑" charset="-122"/>
                        </a:rPr>
                        <a:t>执行环境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spc="130">
                          <a:latin typeface="微软雅黑" charset="-122"/>
                          <a:ea typeface="微软雅黑" charset="-122"/>
                        </a:rPr>
                        <a:t>操作方式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spc="130">
                          <a:latin typeface="微软雅黑" charset="-122"/>
                          <a:ea typeface="微软雅黑" charset="-122"/>
                        </a:rPr>
                        <a:t>示例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</a:rPr>
                        <a:t>软件环境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API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调用 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工具函数 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脚本执行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调用天气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API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、打开网页、读文件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</a:rPr>
                        <a:t>操作系统环境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Shell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命令 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文件系统操作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执行 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Python 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脚本、写入日志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97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</a:rPr>
                        <a:t>物理设备环境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硬件控制接口（如机器人、</a:t>
                      </a:r>
                      <a:r>
                        <a:rPr lang="en-US" altLang="zh-CN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IoT</a:t>
                      </a: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）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>
                          <a:latin typeface="微软雅黑" charset="-122"/>
                          <a:ea typeface="微软雅黑" charset="-122"/>
                        </a:rPr>
                        <a:t>控制机械臂、切换摄像头视角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52800" y="121286"/>
            <a:ext cx="10969200" cy="705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chemeClr val="accent1"/>
                </a:solidFill>
              </a:rPr>
              <a:t>执行模块的核心组成</a:t>
            </a:r>
          </a:p>
        </p:txBody>
      </p:sp>
      <p:sp>
        <p:nvSpPr>
          <p:cNvPr id="92" name="任意多边形: 形状 7"/>
          <p:cNvSpPr/>
          <p:nvPr>
            <p:custDataLst>
              <p:tags r:id="rId3"/>
            </p:custDataLst>
          </p:nvPr>
        </p:nvSpPr>
        <p:spPr>
          <a:xfrm>
            <a:off x="1055819" y="1313501"/>
            <a:ext cx="10062895" cy="2947681"/>
          </a:xfrm>
          <a:custGeom>
            <a:avLst/>
            <a:gdLst>
              <a:gd name="connsiteX0" fmla="*/ 0 w 10969200"/>
              <a:gd name="connsiteY0" fmla="*/ 0 h 3529797"/>
              <a:gd name="connsiteX1" fmla="*/ 9748804 w 10969200"/>
              <a:gd name="connsiteY1" fmla="*/ 963548 h 3529797"/>
              <a:gd name="connsiteX2" fmla="*/ 10135800 w 10969200"/>
              <a:gd name="connsiteY2" fmla="*/ 955331 h 3529797"/>
              <a:gd name="connsiteX3" fmla="*/ 10135800 w 10969200"/>
              <a:gd name="connsiteY3" fmla="*/ 447619 h 3529797"/>
              <a:gd name="connsiteX4" fmla="*/ 10969200 w 10969200"/>
              <a:gd name="connsiteY4" fmla="*/ 1583634 h 3529797"/>
              <a:gd name="connsiteX5" fmla="*/ 10135800 w 10969200"/>
              <a:gd name="connsiteY5" fmla="*/ 2719649 h 3529797"/>
              <a:gd name="connsiteX6" fmla="*/ 10135800 w 10969200"/>
              <a:gd name="connsiteY6" fmla="*/ 2231548 h 3529797"/>
              <a:gd name="connsiteX7" fmla="*/ 8978224 w 10969200"/>
              <a:gd name="connsiteY7" fmla="*/ 2247545 h 3529797"/>
              <a:gd name="connsiteX8" fmla="*/ 0 w 10969200"/>
              <a:gd name="connsiteY8" fmla="*/ 3529797 h 352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200" h="3529797">
                <a:moveTo>
                  <a:pt x="0" y="0"/>
                </a:moveTo>
                <a:cubicBezTo>
                  <a:pt x="3063277" y="778525"/>
                  <a:pt x="6747271" y="1008367"/>
                  <a:pt x="9748804" y="963548"/>
                </a:cubicBezTo>
                <a:lnTo>
                  <a:pt x="10135800" y="955331"/>
                </a:lnTo>
                <a:lnTo>
                  <a:pt x="10135800" y="447619"/>
                </a:lnTo>
                <a:lnTo>
                  <a:pt x="10969200" y="1583634"/>
                </a:lnTo>
                <a:lnTo>
                  <a:pt x="10135800" y="2719649"/>
                </a:lnTo>
                <a:lnTo>
                  <a:pt x="10135800" y="2231548"/>
                </a:lnTo>
                <a:lnTo>
                  <a:pt x="8978224" y="2247545"/>
                </a:lnTo>
                <a:cubicBezTo>
                  <a:pt x="5793188" y="2320957"/>
                  <a:pt x="2580542" y="2619391"/>
                  <a:pt x="0" y="352979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0"/>
                </a:schemeClr>
              </a:gs>
              <a:gs pos="47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15875">
            <a:gradFill flip="none" rotWithShape="1">
              <a:gsLst>
                <a:gs pos="68000">
                  <a:schemeClr val="accent1">
                    <a:alpha val="100000"/>
                  </a:schemeClr>
                </a:gs>
                <a:gs pos="33000">
                  <a:schemeClr val="accent1">
                    <a:alpha val="4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93" name="序号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809550" y="2371210"/>
            <a:ext cx="833430" cy="83343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63000">
                <a:schemeClr val="accent2">
                  <a:lumMod val="40000"/>
                  <a:lumOff val="60000"/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13500000" scaled="1"/>
          </a:gradFill>
          <a:effectLst>
            <a:outerShdw blurRad="101600" dist="38100" dir="2700000" algn="tl" rotWithShape="0">
              <a:schemeClr val="accent2">
                <a:alpha val="50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dirty="0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a:rPr>
              <a:t>02</a:t>
            </a:r>
          </a:p>
        </p:txBody>
      </p:sp>
      <p:cxnSp>
        <p:nvCxnSpPr>
          <p:cNvPr id="94" name="直接连接符 93"/>
          <p:cNvCxnSpPr/>
          <p:nvPr>
            <p:custDataLst>
              <p:tags r:id="rId5"/>
            </p:custDataLst>
          </p:nvPr>
        </p:nvCxnSpPr>
        <p:spPr>
          <a:xfrm>
            <a:off x="6078528" y="2468264"/>
            <a:ext cx="0" cy="3103805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序号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492525" y="2371210"/>
            <a:ext cx="833430" cy="83343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6300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3500000" scaled="1"/>
          </a:gradFill>
          <a:effectLst>
            <a:outerShdw blurRad="101600" dist="38100" dir="2700000" algn="tl" rotWithShape="0">
              <a:schemeClr val="accent1">
                <a:alpha val="50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dirty="0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a:rPr>
              <a:t>03</a:t>
            </a:r>
          </a:p>
        </p:txBody>
      </p:sp>
      <p:sp>
        <p:nvSpPr>
          <p:cNvPr id="96" name="文本框 95"/>
          <p:cNvSpPr txBox="1"/>
          <p:nvPr>
            <p:custDataLst>
              <p:tags r:id="rId7"/>
            </p:custDataLst>
          </p:nvPr>
        </p:nvSpPr>
        <p:spPr>
          <a:xfrm>
            <a:off x="4368800" y="4065905"/>
            <a:ext cx="1642745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对API、函数、设备控制等进行统一封装，标准化接口，包括参数校验、异常处理、日志记录等，以提高系统的稳定性和可维护性。</a:t>
            </a:r>
          </a:p>
        </p:txBody>
      </p:sp>
      <p:sp>
        <p:nvSpPr>
          <p:cNvPr id="97" name="标题"/>
          <p:cNvSpPr txBox="1"/>
          <p:nvPr>
            <p:custDataLst>
              <p:tags r:id="rId8"/>
            </p:custDataLst>
          </p:nvPr>
        </p:nvSpPr>
        <p:spPr>
          <a:xfrm>
            <a:off x="4376420" y="3691255"/>
            <a:ext cx="1629410" cy="413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FFFFFF"/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00" dirty="0">
                <a:solidFill>
                  <a:schemeClr val="accent2"/>
                </a:solidFill>
                <a:latin typeface="+mn-ea"/>
                <a:ea typeface="+mn-ea"/>
              </a:rPr>
              <a:t>工具封装器</a:t>
            </a:r>
          </a:p>
        </p:txBody>
      </p:sp>
      <p:sp>
        <p:nvSpPr>
          <p:cNvPr id="98" name="标题"/>
          <p:cNvSpPr txBox="1"/>
          <p:nvPr>
            <p:custDataLst>
              <p:tags r:id="rId9"/>
            </p:custDataLst>
          </p:nvPr>
        </p:nvSpPr>
        <p:spPr>
          <a:xfrm>
            <a:off x="6150610" y="3691255"/>
            <a:ext cx="1629410" cy="413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FFFFFF"/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00" dirty="0">
                <a:solidFill>
                  <a:schemeClr val="accent1"/>
                </a:solidFill>
                <a:latin typeface="+mn-ea"/>
                <a:ea typeface="+mn-ea"/>
              </a:rPr>
              <a:t>执行调度器</a:t>
            </a:r>
          </a:p>
        </p:txBody>
      </p:sp>
      <p:sp>
        <p:nvSpPr>
          <p:cNvPr id="99" name="文本框 98"/>
          <p:cNvSpPr txBox="1"/>
          <p:nvPr>
            <p:custDataLst>
              <p:tags r:id="rId10"/>
            </p:custDataLst>
          </p:nvPr>
        </p:nvSpPr>
        <p:spPr>
          <a:xfrm>
            <a:off x="6052185" y="4065905"/>
            <a:ext cx="1642745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根据命令类型将任务分发给不同的执行器，并负责异步处理任务状态与反馈，确保任务的高效执行和状态的实时更新。</a:t>
            </a:r>
          </a:p>
        </p:txBody>
      </p:sp>
      <p:cxnSp>
        <p:nvCxnSpPr>
          <p:cNvPr id="100" name="直接连接符 99"/>
          <p:cNvCxnSpPr/>
          <p:nvPr>
            <p:custDataLst>
              <p:tags r:id="rId11"/>
            </p:custDataLst>
          </p:nvPr>
        </p:nvCxnSpPr>
        <p:spPr>
          <a:xfrm>
            <a:off x="4389145" y="2468264"/>
            <a:ext cx="0" cy="3103805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12"/>
            </p:custDataLst>
          </p:nvPr>
        </p:nvCxnSpPr>
        <p:spPr>
          <a:xfrm>
            <a:off x="7767911" y="2468264"/>
            <a:ext cx="0" cy="3103805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序号"/>
          <p:cNvSpPr txBox="1"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3119585" y="2371210"/>
            <a:ext cx="833430" cy="83343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6300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3500000" scaled="1"/>
          </a:gradFill>
          <a:effectLst>
            <a:outerShdw blurRad="101600" dist="38100" dir="2700000" algn="tl" rotWithShape="0">
              <a:schemeClr val="accent1">
                <a:alpha val="50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a:rPr>
              <a:t>01</a:t>
            </a:r>
            <a:endParaRPr lang="en-US" dirty="0">
              <a:solidFill>
                <a:srgbClr val="FFFFFF">
                  <a:alpha val="80000"/>
                </a:srgbClr>
              </a:solidFill>
              <a:effectLst>
                <a:outerShdw blurRad="50800" dist="635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a:endParaRPr>
          </a:p>
        </p:txBody>
      </p:sp>
      <p:sp>
        <p:nvSpPr>
          <p:cNvPr id="103" name="序号"/>
          <p:cNvSpPr txBox="1"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8180160" y="2371210"/>
            <a:ext cx="833430" cy="83343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63000">
                <a:schemeClr val="accent2">
                  <a:lumMod val="40000"/>
                  <a:lumOff val="60000"/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13500000" scaled="1"/>
          </a:gradFill>
          <a:effectLst>
            <a:outerShdw blurRad="101600" dist="38100" dir="2700000" algn="tl" rotWithShape="0">
              <a:schemeClr val="accent2">
                <a:alpha val="50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dirty="0">
                <a:solidFill>
                  <a:srgbClr val="FFFFFF">
                    <a:alpha val="80000"/>
                  </a:srgbClr>
                </a:solidFill>
                <a:effectLst>
                  <a:outerShdw blurRad="50800" dist="635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a:rPr>
              <a:t>04</a:t>
            </a:r>
          </a:p>
        </p:txBody>
      </p:sp>
      <p:sp>
        <p:nvSpPr>
          <p:cNvPr id="104" name="文本框 103"/>
          <p:cNvSpPr txBox="1"/>
          <p:nvPr>
            <p:custDataLst>
              <p:tags r:id="rId15"/>
            </p:custDataLst>
          </p:nvPr>
        </p:nvSpPr>
        <p:spPr>
          <a:xfrm>
            <a:off x="2679700" y="4065905"/>
            <a:ext cx="1642745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负责将LLM输出的结构化命令（如JSON或函数调用格式）转换成可执行动作，确保命令能够被正确理解和执行。</a:t>
            </a:r>
          </a:p>
        </p:txBody>
      </p:sp>
      <p:sp>
        <p:nvSpPr>
          <p:cNvPr id="105" name="标题"/>
          <p:cNvSpPr txBox="1"/>
          <p:nvPr>
            <p:custDataLst>
              <p:tags r:id="rId16"/>
            </p:custDataLst>
          </p:nvPr>
        </p:nvSpPr>
        <p:spPr>
          <a:xfrm>
            <a:off x="2686050" y="3691255"/>
            <a:ext cx="1629410" cy="413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FFFFFF"/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00" dirty="0">
                <a:solidFill>
                  <a:schemeClr val="accent1"/>
                </a:solidFill>
                <a:latin typeface="+mn-ea"/>
                <a:ea typeface="+mn-ea"/>
              </a:rPr>
              <a:t>动作解析器</a:t>
            </a:r>
          </a:p>
        </p:txBody>
      </p:sp>
      <p:sp>
        <p:nvSpPr>
          <p:cNvPr id="106" name="文本框 105"/>
          <p:cNvSpPr txBox="1"/>
          <p:nvPr>
            <p:custDataLst>
              <p:tags r:id="rId17"/>
            </p:custDataLst>
          </p:nvPr>
        </p:nvSpPr>
        <p:spPr>
          <a:xfrm>
            <a:off x="8075930" y="4065905"/>
            <a:ext cx="1642745" cy="996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将执行结果转化为文本、JSON或向量格式，以便认知模块在下一轮使用中能够处理和分析这些结果，实现数据的进一步利用。</a:t>
            </a:r>
          </a:p>
        </p:txBody>
      </p:sp>
      <p:sp>
        <p:nvSpPr>
          <p:cNvPr id="107" name="标题"/>
          <p:cNvSpPr txBox="1"/>
          <p:nvPr>
            <p:custDataLst>
              <p:tags r:id="rId18"/>
            </p:custDataLst>
          </p:nvPr>
        </p:nvSpPr>
        <p:spPr>
          <a:xfrm>
            <a:off x="7994015" y="3691255"/>
            <a:ext cx="1629410" cy="413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FFFFFF"/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00" dirty="0">
                <a:solidFill>
                  <a:schemeClr val="accent2"/>
                </a:solidFill>
                <a:latin typeface="+mn-ea"/>
                <a:ea typeface="+mn-ea"/>
              </a:rPr>
              <a:t>结果格式化器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20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540713" y="2422425"/>
            <a:ext cx="2260600" cy="762000"/>
          </a:xfrm>
        </p:spPr>
        <p:txBody>
          <a:bodyPr/>
          <a:lstStyle/>
          <a:p>
            <a:r>
              <a:rPr lang="en-US" altLang="en-US" dirty="0" err="1"/>
              <a:t>目录</a:t>
            </a:r>
            <a:endParaRPr lang="en-US" altLang="en-US" dirty="0"/>
          </a:p>
        </p:txBody>
      </p:sp>
      <p:sp>
        <p:nvSpPr>
          <p:cNvPr id="1048601" name="副标题 21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257908" y="1812383"/>
            <a:ext cx="3094892" cy="457200"/>
          </a:xfrm>
        </p:spPr>
        <p:txBody>
          <a:bodyPr/>
          <a:lstStyle/>
          <a:p>
            <a:r>
              <a:rPr lang="zh-CN" altLang="en-US" dirty="0"/>
              <a:t>CONTENTS</a:t>
            </a:r>
          </a:p>
        </p:txBody>
      </p:sp>
      <p:grpSp>
        <p:nvGrpSpPr>
          <p:cNvPr id="46" name="组合 22"/>
          <p:cNvGrpSpPr/>
          <p:nvPr>
            <p:custDataLst>
              <p:tags r:id="rId4"/>
            </p:custDataLst>
          </p:nvPr>
        </p:nvGrpSpPr>
        <p:grpSpPr>
          <a:xfrm>
            <a:off x="3204210" y="2012950"/>
            <a:ext cx="5589898" cy="2354580"/>
            <a:chOff x="6745" y="2843"/>
            <a:chExt cx="7521" cy="3900"/>
          </a:xfrm>
        </p:grpSpPr>
        <p:sp>
          <p:nvSpPr>
            <p:cNvPr id="1048602" name="文本框 1"/>
            <p:cNvSpPr txBox="1"/>
            <p:nvPr>
              <p:custDataLst>
                <p:tags r:id="rId6"/>
              </p:custDataLst>
            </p:nvPr>
          </p:nvSpPr>
          <p:spPr>
            <a:xfrm>
              <a:off x="6745" y="2843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en-US" altLang="en-US" sz="5600">
                  <a:solidFill>
                    <a:schemeClr val="accent1"/>
                  </a:solidFill>
                  <a:latin typeface="Microsoft YaHei UI" charset="0"/>
                  <a:cs typeface="Microsoft YaHei UI" charset="0"/>
                </a:rPr>
                <a:t>01</a:t>
              </a:r>
            </a:p>
          </p:txBody>
        </p:sp>
        <p:sp>
          <p:nvSpPr>
            <p:cNvPr id="1048603" name="矩形 2"/>
            <p:cNvSpPr/>
            <p:nvPr>
              <p:custDataLst>
                <p:tags r:id="rId7"/>
              </p:custDataLst>
            </p:nvPr>
          </p:nvSpPr>
          <p:spPr>
            <a:xfrm>
              <a:off x="8650" y="2940"/>
              <a:ext cx="103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4" name="文本框 3"/>
            <p:cNvSpPr txBox="1"/>
            <p:nvPr>
              <p:custDataLst>
                <p:tags r:id="rId8"/>
              </p:custDataLst>
            </p:nvPr>
          </p:nvSpPr>
          <p:spPr>
            <a:xfrm>
              <a:off x="9120" y="2940"/>
              <a:ext cx="4929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I</a:t>
              </a:r>
              <a:r>
                <a:rPr lang="en-US" altLang="en-US" sz="240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 </a:t>
              </a:r>
              <a:r>
                <a:rPr lang="en-US" altLang="en-US" sz="2400" dirty="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Agent 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是什么</a:t>
              </a:r>
              <a:r>
                <a:rPr lang="en-US" altLang="en-US" sz="2400" dirty="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 </a:t>
              </a:r>
            </a:p>
          </p:txBody>
        </p:sp>
        <p:sp>
          <p:nvSpPr>
            <p:cNvPr id="1048605" name="文本框 4"/>
            <p:cNvSpPr txBox="1"/>
            <p:nvPr>
              <p:custDataLst>
                <p:tags r:id="rId9"/>
              </p:custDataLst>
            </p:nvPr>
          </p:nvSpPr>
          <p:spPr>
            <a:xfrm>
              <a:off x="6759" y="5220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en-US" altLang="en-US" sz="5600" dirty="0">
                  <a:solidFill>
                    <a:schemeClr val="accent1"/>
                  </a:solidFill>
                  <a:latin typeface="Microsoft YaHei UI" charset="0"/>
                  <a:cs typeface="Microsoft YaHei UI" charset="0"/>
                </a:rPr>
                <a:t>02</a:t>
              </a:r>
            </a:p>
          </p:txBody>
        </p:sp>
        <p:sp>
          <p:nvSpPr>
            <p:cNvPr id="1048607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9120" y="5302"/>
              <a:ext cx="5146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AI Agent 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 UI" charset="0"/>
                  <a:ea typeface="Microsoft YaHei UI" charset="0"/>
                </a:rPr>
                <a:t>的核心架构</a:t>
              </a:r>
            </a:p>
          </p:txBody>
        </p:sp>
      </p:grpSp>
      <p:sp>
        <p:nvSpPr>
          <p:cNvPr id="10" name="矩形 2"/>
          <p:cNvSpPr/>
          <p:nvPr>
            <p:custDataLst>
              <p:tags r:id="rId5"/>
            </p:custDataLst>
          </p:nvPr>
        </p:nvSpPr>
        <p:spPr>
          <a:xfrm>
            <a:off x="4619625" y="3498215"/>
            <a:ext cx="76200" cy="86931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zzy/Library/Containers/com.kingsoft.wpsoffice.mac/Data/Library/Application Support/Kingsoft/office6/.wppai/generateppt/3881E6861FCA480CAA55AD8CAE5C969E.jpg3881E6861FCA480CAA55AD8CAE5C969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7"/>
          <a:srcRect t="578" b="578"/>
          <a:stretch>
            <a:fillRect/>
          </a:stretch>
        </p:blipFill>
        <p:spPr>
          <a:xfrm>
            <a:off x="931235" y="1978821"/>
            <a:ext cx="2385831" cy="2543787"/>
          </a:xfrm>
          <a:custGeom>
            <a:avLst/>
            <a:gdLst>
              <a:gd name="connsiteX0" fmla="*/ 1192796 w 2385858"/>
              <a:gd name="connsiteY0" fmla="*/ 1 h 2543816"/>
              <a:gd name="connsiteX1" fmla="*/ 1272318 w 2385858"/>
              <a:gd name="connsiteY1" fmla="*/ 19128 h 2543816"/>
              <a:gd name="connsiteX2" fmla="*/ 2287571 w 2385858"/>
              <a:gd name="connsiteY2" fmla="*/ 526755 h 2543816"/>
              <a:gd name="connsiteX3" fmla="*/ 2385858 w 2385858"/>
              <a:gd name="connsiteY3" fmla="*/ 685784 h 2543816"/>
              <a:gd name="connsiteX4" fmla="*/ 2385858 w 2385858"/>
              <a:gd name="connsiteY4" fmla="*/ 1858059 h 2543816"/>
              <a:gd name="connsiteX5" fmla="*/ 2287573 w 2385858"/>
              <a:gd name="connsiteY5" fmla="*/ 2017061 h 2543816"/>
              <a:gd name="connsiteX6" fmla="*/ 1272320 w 2385858"/>
              <a:gd name="connsiteY6" fmla="*/ 2524688 h 2543816"/>
              <a:gd name="connsiteX7" fmla="*/ 1113274 w 2385858"/>
              <a:gd name="connsiteY7" fmla="*/ 2524689 h 2543816"/>
              <a:gd name="connsiteX8" fmla="*/ 98021 w 2385858"/>
              <a:gd name="connsiteY8" fmla="*/ 2017062 h 2543816"/>
              <a:gd name="connsiteX9" fmla="*/ 6388 w 2385858"/>
              <a:gd name="connsiteY9" fmla="*/ 1907727 h 2543816"/>
              <a:gd name="connsiteX10" fmla="*/ 0 w 2385858"/>
              <a:gd name="connsiteY10" fmla="*/ 1860013 h 2543816"/>
              <a:gd name="connsiteX11" fmla="*/ 0 w 2385858"/>
              <a:gd name="connsiteY11" fmla="*/ 683779 h 2543816"/>
              <a:gd name="connsiteX12" fmla="*/ 6388 w 2385858"/>
              <a:gd name="connsiteY12" fmla="*/ 636070 h 2543816"/>
              <a:gd name="connsiteX13" fmla="*/ 98020 w 2385858"/>
              <a:gd name="connsiteY13" fmla="*/ 526756 h 2543816"/>
              <a:gd name="connsiteX14" fmla="*/ 1113272 w 2385858"/>
              <a:gd name="connsiteY14" fmla="*/ 19129 h 2543816"/>
              <a:gd name="connsiteX15" fmla="*/ 1192796 w 2385858"/>
              <a:gd name="connsiteY15" fmla="*/ 1 h 25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5858" h="2543816">
                <a:moveTo>
                  <a:pt x="1192796" y="1"/>
                </a:moveTo>
                <a:cubicBezTo>
                  <a:pt x="1219805" y="0"/>
                  <a:pt x="1246814" y="6376"/>
                  <a:pt x="1272318" y="19128"/>
                </a:cubicBezTo>
                <a:cubicBezTo>
                  <a:pt x="1323325" y="44631"/>
                  <a:pt x="2225671" y="495804"/>
                  <a:pt x="2287571" y="526755"/>
                </a:cubicBezTo>
                <a:cubicBezTo>
                  <a:pt x="2349472" y="557705"/>
                  <a:pt x="2385859" y="616577"/>
                  <a:pt x="2385858" y="685784"/>
                </a:cubicBezTo>
                <a:cubicBezTo>
                  <a:pt x="2385859" y="754990"/>
                  <a:pt x="2385859" y="1788853"/>
                  <a:pt x="2385858" y="1858059"/>
                </a:cubicBezTo>
                <a:cubicBezTo>
                  <a:pt x="2385859" y="1927266"/>
                  <a:pt x="2349475" y="1986111"/>
                  <a:pt x="2287573" y="2017061"/>
                </a:cubicBezTo>
                <a:cubicBezTo>
                  <a:pt x="2225674" y="2048011"/>
                  <a:pt x="1323328" y="2499184"/>
                  <a:pt x="1272320" y="2524688"/>
                </a:cubicBezTo>
                <a:cubicBezTo>
                  <a:pt x="1221314" y="2550192"/>
                  <a:pt x="1164282" y="2550193"/>
                  <a:pt x="1113274" y="2524689"/>
                </a:cubicBezTo>
                <a:cubicBezTo>
                  <a:pt x="1062268" y="2499185"/>
                  <a:pt x="159923" y="2048013"/>
                  <a:pt x="98021" y="2017062"/>
                </a:cubicBezTo>
                <a:cubicBezTo>
                  <a:pt x="51597" y="1993850"/>
                  <a:pt x="19524" y="1954932"/>
                  <a:pt x="6388" y="1907727"/>
                </a:cubicBezTo>
                <a:lnTo>
                  <a:pt x="0" y="1860013"/>
                </a:lnTo>
                <a:lnTo>
                  <a:pt x="0" y="683779"/>
                </a:lnTo>
                <a:lnTo>
                  <a:pt x="6388" y="636070"/>
                </a:lnTo>
                <a:cubicBezTo>
                  <a:pt x="19523" y="588872"/>
                  <a:pt x="51595" y="549969"/>
                  <a:pt x="98020" y="526756"/>
                </a:cubicBezTo>
                <a:cubicBezTo>
                  <a:pt x="159921" y="495805"/>
                  <a:pt x="1062266" y="44632"/>
                  <a:pt x="1113272" y="19129"/>
                </a:cubicBezTo>
                <a:cubicBezTo>
                  <a:pt x="1138777" y="6377"/>
                  <a:pt x="1165786" y="1"/>
                  <a:pt x="1192796" y="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049343" y="5169024"/>
            <a:ext cx="2160245" cy="1088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自主智能体通过自我反思优化决策，修正错误，实现迭代提升。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049343" y="4712465"/>
            <a:ext cx="2160245" cy="421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Self-reflection</a:t>
            </a:r>
          </a:p>
        </p:txBody>
      </p:sp>
      <p:pic>
        <p:nvPicPr>
          <p:cNvPr id="14" name="图片 13" descr="/Users/zzy/Library/Containers/com.kingsoft.wpsoffice.mac/Data/Library/Application Support/Kingsoft/office6/.wppai/generateppt/684875A9D0E34ECDA6C1CA40ADF26F27.jpg684875A9D0E34ECDA6C1CA40ADF26F2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8"/>
          <a:srcRect t="728" b="728"/>
          <a:stretch>
            <a:fillRect/>
          </a:stretch>
        </p:blipFill>
        <p:spPr>
          <a:xfrm>
            <a:off x="3575345" y="1978821"/>
            <a:ext cx="2385831" cy="2543787"/>
          </a:xfrm>
          <a:custGeom>
            <a:avLst/>
            <a:gdLst>
              <a:gd name="connsiteX0" fmla="*/ 1192796 w 2385858"/>
              <a:gd name="connsiteY0" fmla="*/ 1 h 2543816"/>
              <a:gd name="connsiteX1" fmla="*/ 1272318 w 2385858"/>
              <a:gd name="connsiteY1" fmla="*/ 19128 h 2543816"/>
              <a:gd name="connsiteX2" fmla="*/ 2287571 w 2385858"/>
              <a:gd name="connsiteY2" fmla="*/ 526755 h 2543816"/>
              <a:gd name="connsiteX3" fmla="*/ 2385858 w 2385858"/>
              <a:gd name="connsiteY3" fmla="*/ 685784 h 2543816"/>
              <a:gd name="connsiteX4" fmla="*/ 2385858 w 2385858"/>
              <a:gd name="connsiteY4" fmla="*/ 1858059 h 2543816"/>
              <a:gd name="connsiteX5" fmla="*/ 2287573 w 2385858"/>
              <a:gd name="connsiteY5" fmla="*/ 2017061 h 2543816"/>
              <a:gd name="connsiteX6" fmla="*/ 1272320 w 2385858"/>
              <a:gd name="connsiteY6" fmla="*/ 2524688 h 2543816"/>
              <a:gd name="connsiteX7" fmla="*/ 1113274 w 2385858"/>
              <a:gd name="connsiteY7" fmla="*/ 2524689 h 2543816"/>
              <a:gd name="connsiteX8" fmla="*/ 98021 w 2385858"/>
              <a:gd name="connsiteY8" fmla="*/ 2017062 h 2543816"/>
              <a:gd name="connsiteX9" fmla="*/ 6388 w 2385858"/>
              <a:gd name="connsiteY9" fmla="*/ 1907727 h 2543816"/>
              <a:gd name="connsiteX10" fmla="*/ 0 w 2385858"/>
              <a:gd name="connsiteY10" fmla="*/ 1860013 h 2543816"/>
              <a:gd name="connsiteX11" fmla="*/ 0 w 2385858"/>
              <a:gd name="connsiteY11" fmla="*/ 683779 h 2543816"/>
              <a:gd name="connsiteX12" fmla="*/ 6388 w 2385858"/>
              <a:gd name="connsiteY12" fmla="*/ 636070 h 2543816"/>
              <a:gd name="connsiteX13" fmla="*/ 98020 w 2385858"/>
              <a:gd name="connsiteY13" fmla="*/ 526756 h 2543816"/>
              <a:gd name="connsiteX14" fmla="*/ 1113272 w 2385858"/>
              <a:gd name="connsiteY14" fmla="*/ 19129 h 2543816"/>
              <a:gd name="connsiteX15" fmla="*/ 1192796 w 2385858"/>
              <a:gd name="connsiteY15" fmla="*/ 1 h 25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5858" h="2543816">
                <a:moveTo>
                  <a:pt x="1192796" y="1"/>
                </a:moveTo>
                <a:cubicBezTo>
                  <a:pt x="1219805" y="0"/>
                  <a:pt x="1246814" y="6376"/>
                  <a:pt x="1272318" y="19128"/>
                </a:cubicBezTo>
                <a:cubicBezTo>
                  <a:pt x="1323325" y="44631"/>
                  <a:pt x="2225671" y="495804"/>
                  <a:pt x="2287571" y="526755"/>
                </a:cubicBezTo>
                <a:cubicBezTo>
                  <a:pt x="2349472" y="557705"/>
                  <a:pt x="2385859" y="616577"/>
                  <a:pt x="2385858" y="685784"/>
                </a:cubicBezTo>
                <a:cubicBezTo>
                  <a:pt x="2385859" y="754990"/>
                  <a:pt x="2385859" y="1788853"/>
                  <a:pt x="2385858" y="1858059"/>
                </a:cubicBezTo>
                <a:cubicBezTo>
                  <a:pt x="2385859" y="1927266"/>
                  <a:pt x="2349475" y="1986111"/>
                  <a:pt x="2287573" y="2017061"/>
                </a:cubicBezTo>
                <a:cubicBezTo>
                  <a:pt x="2225674" y="2048011"/>
                  <a:pt x="1323328" y="2499184"/>
                  <a:pt x="1272320" y="2524688"/>
                </a:cubicBezTo>
                <a:cubicBezTo>
                  <a:pt x="1221314" y="2550192"/>
                  <a:pt x="1164282" y="2550193"/>
                  <a:pt x="1113274" y="2524689"/>
                </a:cubicBezTo>
                <a:cubicBezTo>
                  <a:pt x="1062268" y="2499185"/>
                  <a:pt x="159923" y="2048013"/>
                  <a:pt x="98021" y="2017062"/>
                </a:cubicBezTo>
                <a:cubicBezTo>
                  <a:pt x="51597" y="1993850"/>
                  <a:pt x="19524" y="1954932"/>
                  <a:pt x="6388" y="1907727"/>
                </a:cubicBezTo>
                <a:lnTo>
                  <a:pt x="0" y="1860013"/>
                </a:lnTo>
                <a:lnTo>
                  <a:pt x="0" y="683779"/>
                </a:lnTo>
                <a:lnTo>
                  <a:pt x="6388" y="636070"/>
                </a:lnTo>
                <a:cubicBezTo>
                  <a:pt x="19523" y="588872"/>
                  <a:pt x="51595" y="549969"/>
                  <a:pt x="98020" y="526756"/>
                </a:cubicBezTo>
                <a:cubicBezTo>
                  <a:pt x="159921" y="495805"/>
                  <a:pt x="1062266" y="44632"/>
                  <a:pt x="1113272" y="19129"/>
                </a:cubicBezTo>
                <a:cubicBezTo>
                  <a:pt x="1138777" y="6377"/>
                  <a:pt x="1165786" y="1"/>
                  <a:pt x="1192796" y="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3693453" y="5169024"/>
            <a:ext cx="2160245" cy="1088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LLM通过离散动作与语言空间组合，实现与环境交互和自然语言推理轨迹生成。</a:t>
            </a: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3693453" y="4712465"/>
            <a:ext cx="2160245" cy="421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ReAct</a:t>
            </a:r>
          </a:p>
        </p:txBody>
      </p:sp>
      <p:pic>
        <p:nvPicPr>
          <p:cNvPr id="17" name="图片 16" descr="/Users/zzy/Library/Containers/com.kingsoft.wpsoffice.mac/Data/Library/Application Support/Kingsoft/office6/.wppai/generateppt/11E6B9707A7A4FE780B31F7A5E93DE46.jpg11E6B9707A7A4FE780B31F7A5E93DE4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9"/>
          <a:srcRect t="728" b="728"/>
          <a:stretch>
            <a:fillRect/>
          </a:stretch>
        </p:blipFill>
        <p:spPr>
          <a:xfrm>
            <a:off x="6219455" y="1978821"/>
            <a:ext cx="2385831" cy="2543787"/>
          </a:xfrm>
          <a:custGeom>
            <a:avLst/>
            <a:gdLst>
              <a:gd name="connsiteX0" fmla="*/ 1192796 w 2385858"/>
              <a:gd name="connsiteY0" fmla="*/ 1 h 2543816"/>
              <a:gd name="connsiteX1" fmla="*/ 1272318 w 2385858"/>
              <a:gd name="connsiteY1" fmla="*/ 19128 h 2543816"/>
              <a:gd name="connsiteX2" fmla="*/ 2287571 w 2385858"/>
              <a:gd name="connsiteY2" fmla="*/ 526755 h 2543816"/>
              <a:gd name="connsiteX3" fmla="*/ 2385858 w 2385858"/>
              <a:gd name="connsiteY3" fmla="*/ 685784 h 2543816"/>
              <a:gd name="connsiteX4" fmla="*/ 2385858 w 2385858"/>
              <a:gd name="connsiteY4" fmla="*/ 1858059 h 2543816"/>
              <a:gd name="connsiteX5" fmla="*/ 2287573 w 2385858"/>
              <a:gd name="connsiteY5" fmla="*/ 2017061 h 2543816"/>
              <a:gd name="connsiteX6" fmla="*/ 1272320 w 2385858"/>
              <a:gd name="connsiteY6" fmla="*/ 2524688 h 2543816"/>
              <a:gd name="connsiteX7" fmla="*/ 1113274 w 2385858"/>
              <a:gd name="connsiteY7" fmla="*/ 2524689 h 2543816"/>
              <a:gd name="connsiteX8" fmla="*/ 98021 w 2385858"/>
              <a:gd name="connsiteY8" fmla="*/ 2017062 h 2543816"/>
              <a:gd name="connsiteX9" fmla="*/ 6388 w 2385858"/>
              <a:gd name="connsiteY9" fmla="*/ 1907727 h 2543816"/>
              <a:gd name="connsiteX10" fmla="*/ 0 w 2385858"/>
              <a:gd name="connsiteY10" fmla="*/ 1860013 h 2543816"/>
              <a:gd name="connsiteX11" fmla="*/ 0 w 2385858"/>
              <a:gd name="connsiteY11" fmla="*/ 683779 h 2543816"/>
              <a:gd name="connsiteX12" fmla="*/ 6388 w 2385858"/>
              <a:gd name="connsiteY12" fmla="*/ 636070 h 2543816"/>
              <a:gd name="connsiteX13" fmla="*/ 98020 w 2385858"/>
              <a:gd name="connsiteY13" fmla="*/ 526756 h 2543816"/>
              <a:gd name="connsiteX14" fmla="*/ 1113272 w 2385858"/>
              <a:gd name="connsiteY14" fmla="*/ 19129 h 2543816"/>
              <a:gd name="connsiteX15" fmla="*/ 1192796 w 2385858"/>
              <a:gd name="connsiteY15" fmla="*/ 1 h 25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5858" h="2543816">
                <a:moveTo>
                  <a:pt x="1192796" y="1"/>
                </a:moveTo>
                <a:cubicBezTo>
                  <a:pt x="1219805" y="0"/>
                  <a:pt x="1246814" y="6376"/>
                  <a:pt x="1272318" y="19128"/>
                </a:cubicBezTo>
                <a:cubicBezTo>
                  <a:pt x="1323325" y="44631"/>
                  <a:pt x="2225671" y="495804"/>
                  <a:pt x="2287571" y="526755"/>
                </a:cubicBezTo>
                <a:cubicBezTo>
                  <a:pt x="2349472" y="557705"/>
                  <a:pt x="2385859" y="616577"/>
                  <a:pt x="2385858" y="685784"/>
                </a:cubicBezTo>
                <a:cubicBezTo>
                  <a:pt x="2385859" y="754990"/>
                  <a:pt x="2385859" y="1788853"/>
                  <a:pt x="2385858" y="1858059"/>
                </a:cubicBezTo>
                <a:cubicBezTo>
                  <a:pt x="2385859" y="1927266"/>
                  <a:pt x="2349475" y="1986111"/>
                  <a:pt x="2287573" y="2017061"/>
                </a:cubicBezTo>
                <a:cubicBezTo>
                  <a:pt x="2225674" y="2048011"/>
                  <a:pt x="1323328" y="2499184"/>
                  <a:pt x="1272320" y="2524688"/>
                </a:cubicBezTo>
                <a:cubicBezTo>
                  <a:pt x="1221314" y="2550192"/>
                  <a:pt x="1164282" y="2550193"/>
                  <a:pt x="1113274" y="2524689"/>
                </a:cubicBezTo>
                <a:cubicBezTo>
                  <a:pt x="1062268" y="2499185"/>
                  <a:pt x="159923" y="2048013"/>
                  <a:pt x="98021" y="2017062"/>
                </a:cubicBezTo>
                <a:cubicBezTo>
                  <a:pt x="51597" y="1993850"/>
                  <a:pt x="19524" y="1954932"/>
                  <a:pt x="6388" y="1907727"/>
                </a:cubicBezTo>
                <a:lnTo>
                  <a:pt x="0" y="1860013"/>
                </a:lnTo>
                <a:lnTo>
                  <a:pt x="0" y="683779"/>
                </a:lnTo>
                <a:lnTo>
                  <a:pt x="6388" y="636070"/>
                </a:lnTo>
                <a:cubicBezTo>
                  <a:pt x="19523" y="588872"/>
                  <a:pt x="51595" y="549969"/>
                  <a:pt x="98020" y="526756"/>
                </a:cubicBezTo>
                <a:cubicBezTo>
                  <a:pt x="159921" y="495805"/>
                  <a:pt x="1062266" y="44632"/>
                  <a:pt x="1113272" y="19129"/>
                </a:cubicBezTo>
                <a:cubicBezTo>
                  <a:pt x="1138777" y="6377"/>
                  <a:pt x="1165786" y="1"/>
                  <a:pt x="1192796" y="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337563" y="5169024"/>
            <a:ext cx="2160245" cy="1088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Reflexion框架通过自我反思提升智能体推理和学习效率，避免重复错误。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6337563" y="4712465"/>
            <a:ext cx="2160245" cy="421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Reflexion</a:t>
            </a:r>
          </a:p>
        </p:txBody>
      </p:sp>
      <p:pic>
        <p:nvPicPr>
          <p:cNvPr id="23" name="图片 22" descr="/Users/zzy/Library/Containers/com.kingsoft.wpsoffice.mac/Data/Library/Application Support/Kingsoft/office6/.wppai/generateppt/B541D1CE4D554BA78E2B962E3DA46317.jpgB541D1CE4D554BA78E2B962E3DA46317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0"/>
          <a:srcRect t="5287" b="5287"/>
          <a:stretch>
            <a:fillRect/>
          </a:stretch>
        </p:blipFill>
        <p:spPr>
          <a:xfrm>
            <a:off x="8869279" y="1978821"/>
            <a:ext cx="2386096" cy="2543787"/>
          </a:xfrm>
          <a:custGeom>
            <a:avLst/>
            <a:gdLst>
              <a:gd name="connsiteX0" fmla="*/ 1193060 w 2386123"/>
              <a:gd name="connsiteY0" fmla="*/ 1 h 2543816"/>
              <a:gd name="connsiteX1" fmla="*/ 1272583 w 2386123"/>
              <a:gd name="connsiteY1" fmla="*/ 19128 h 2543816"/>
              <a:gd name="connsiteX2" fmla="*/ 2287836 w 2386123"/>
              <a:gd name="connsiteY2" fmla="*/ 526755 h 2543816"/>
              <a:gd name="connsiteX3" fmla="*/ 2386123 w 2386123"/>
              <a:gd name="connsiteY3" fmla="*/ 685784 h 2543816"/>
              <a:gd name="connsiteX4" fmla="*/ 2386123 w 2386123"/>
              <a:gd name="connsiteY4" fmla="*/ 1858059 h 2543816"/>
              <a:gd name="connsiteX5" fmla="*/ 2287838 w 2386123"/>
              <a:gd name="connsiteY5" fmla="*/ 2017061 h 2543816"/>
              <a:gd name="connsiteX6" fmla="*/ 1272585 w 2386123"/>
              <a:gd name="connsiteY6" fmla="*/ 2524688 h 2543816"/>
              <a:gd name="connsiteX7" fmla="*/ 1113539 w 2386123"/>
              <a:gd name="connsiteY7" fmla="*/ 2524689 h 2543816"/>
              <a:gd name="connsiteX8" fmla="*/ 98286 w 2386123"/>
              <a:gd name="connsiteY8" fmla="*/ 2017062 h 2543816"/>
              <a:gd name="connsiteX9" fmla="*/ 0 w 2386123"/>
              <a:gd name="connsiteY9" fmla="*/ 1858034 h 2543816"/>
              <a:gd name="connsiteX10" fmla="*/ 0 w 2386123"/>
              <a:gd name="connsiteY10" fmla="*/ 685758 h 2543816"/>
              <a:gd name="connsiteX11" fmla="*/ 98285 w 2386123"/>
              <a:gd name="connsiteY11" fmla="*/ 526756 h 2543816"/>
              <a:gd name="connsiteX12" fmla="*/ 1113537 w 2386123"/>
              <a:gd name="connsiteY12" fmla="*/ 19129 h 2543816"/>
              <a:gd name="connsiteX13" fmla="*/ 1193060 w 2386123"/>
              <a:gd name="connsiteY13" fmla="*/ 1 h 25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123" h="2543816">
                <a:moveTo>
                  <a:pt x="1193060" y="1"/>
                </a:moveTo>
                <a:cubicBezTo>
                  <a:pt x="1220070" y="0"/>
                  <a:pt x="1247079" y="6376"/>
                  <a:pt x="1272583" y="19128"/>
                </a:cubicBezTo>
                <a:cubicBezTo>
                  <a:pt x="1323590" y="44631"/>
                  <a:pt x="2225936" y="495804"/>
                  <a:pt x="2287836" y="526755"/>
                </a:cubicBezTo>
                <a:cubicBezTo>
                  <a:pt x="2349737" y="557705"/>
                  <a:pt x="2386124" y="616577"/>
                  <a:pt x="2386123" y="685784"/>
                </a:cubicBezTo>
                <a:cubicBezTo>
                  <a:pt x="2386124" y="754990"/>
                  <a:pt x="2386124" y="1788853"/>
                  <a:pt x="2386123" y="1858059"/>
                </a:cubicBezTo>
                <a:cubicBezTo>
                  <a:pt x="2386124" y="1927266"/>
                  <a:pt x="2349740" y="1986111"/>
                  <a:pt x="2287838" y="2017061"/>
                </a:cubicBezTo>
                <a:cubicBezTo>
                  <a:pt x="2225939" y="2048011"/>
                  <a:pt x="1323593" y="2499184"/>
                  <a:pt x="1272585" y="2524688"/>
                </a:cubicBezTo>
                <a:cubicBezTo>
                  <a:pt x="1221579" y="2550192"/>
                  <a:pt x="1164547" y="2550193"/>
                  <a:pt x="1113539" y="2524689"/>
                </a:cubicBezTo>
                <a:cubicBezTo>
                  <a:pt x="1062533" y="2499185"/>
                  <a:pt x="160188" y="2048013"/>
                  <a:pt x="98286" y="2017062"/>
                </a:cubicBezTo>
                <a:cubicBezTo>
                  <a:pt x="36387" y="1986112"/>
                  <a:pt x="1" y="1927241"/>
                  <a:pt x="0" y="1858034"/>
                </a:cubicBezTo>
                <a:cubicBezTo>
                  <a:pt x="1" y="1788827"/>
                  <a:pt x="1" y="754964"/>
                  <a:pt x="0" y="685758"/>
                </a:cubicBezTo>
                <a:cubicBezTo>
                  <a:pt x="1" y="616551"/>
                  <a:pt x="36385" y="557706"/>
                  <a:pt x="98285" y="526756"/>
                </a:cubicBezTo>
                <a:cubicBezTo>
                  <a:pt x="160186" y="495805"/>
                  <a:pt x="1062531" y="44632"/>
                  <a:pt x="1113537" y="19129"/>
                </a:cubicBezTo>
                <a:cubicBezTo>
                  <a:pt x="1139042" y="6377"/>
                  <a:pt x="1166051" y="1"/>
                  <a:pt x="1193060" y="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981673" y="5169024"/>
            <a:ext cx="2160246" cy="1088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模型通过回顾过去输出并接受反馈，实现输出质量的逐步提升。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981673" y="4712465"/>
            <a:ext cx="2160246" cy="421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chain of Hindsight CoH</a:t>
            </a:r>
          </a:p>
        </p:txBody>
      </p:sp>
      <p:sp>
        <p:nvSpPr>
          <p:cNvPr id="7" name="标题 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212090" y="64658"/>
            <a:ext cx="10800080" cy="5359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ea"/>
                <a:sym typeface="+mn-ea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反馈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5-05-03 00.14.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1696" y="168737"/>
            <a:ext cx="5117407" cy="3501291"/>
          </a:xfrm>
          <a:prstGeom prst="rect">
            <a:avLst/>
          </a:prstGeom>
        </p:spPr>
      </p:pic>
      <p:sp>
        <p:nvSpPr>
          <p:cNvPr id="2" name="标题 6">
            <a:extLst>
              <a:ext uri="{FF2B5EF4-FFF2-40B4-BE49-F238E27FC236}">
                <a16:creationId xmlns:a16="http://schemas.microsoft.com/office/drawing/2014/main" id="{FAA1306E-F0F3-F56A-C633-CBB3537E99B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8590" y="27767"/>
            <a:ext cx="10800080" cy="5359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ea"/>
                <a:sym typeface="+mn-ea"/>
              </a:defRPr>
            </a:lvl1pPr>
          </a:lstStyle>
          <a:p>
            <a:r>
              <a:rPr lang="en-US" altLang="en-US" sz="1800" dirty="0" err="1">
                <a:solidFill>
                  <a:schemeClr val="tx1"/>
                </a:solidFill>
              </a:rPr>
              <a:t>改进后续步骤提高最终结果的质量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圆角矩形 30">
            <a:extLst>
              <a:ext uri="{FF2B5EF4-FFF2-40B4-BE49-F238E27FC236}">
                <a16:creationId xmlns:a16="http://schemas.microsoft.com/office/drawing/2014/main" id="{49A90383-7ABF-8277-ED27-AFCA99AE6B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3748" y="3810998"/>
            <a:ext cx="5429852" cy="107850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5" name="圆角矩形 35">
            <a:extLst>
              <a:ext uri="{FF2B5EF4-FFF2-40B4-BE49-F238E27FC236}">
                <a16:creationId xmlns:a16="http://schemas.microsoft.com/office/drawing/2014/main" id="{C4314E88-827A-AAF8-4E00-07215C5E2C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8591" y="4332381"/>
            <a:ext cx="1685488" cy="440426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引入反馈机制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BDA54F-4FB8-A73D-8039-B8EB63787E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99236" y="3913341"/>
            <a:ext cx="3648093" cy="8738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在AI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agent的规划过程中引入反馈机制，根据执行结果调整后续步骤，提高整体效率</a:t>
            </a:r>
            <a:r>
              <a:rPr lang="en-US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</a:p>
        </p:txBody>
      </p:sp>
      <p:sp>
        <p:nvSpPr>
          <p:cNvPr id="7" name="圆角矩形 65">
            <a:extLst>
              <a:ext uri="{FF2B5EF4-FFF2-40B4-BE49-F238E27FC236}">
                <a16:creationId xmlns:a16="http://schemas.microsoft.com/office/drawing/2014/main" id="{AB71E742-DE6B-D79F-5B82-2A7064FF470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214313" y="5197490"/>
            <a:ext cx="5733415" cy="107850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8" name="圆角矩形 35">
            <a:extLst>
              <a:ext uri="{FF2B5EF4-FFF2-40B4-BE49-F238E27FC236}">
                <a16:creationId xmlns:a16="http://schemas.microsoft.com/office/drawing/2014/main" id="{20FF6998-DDC9-8A9B-E56B-72C847E71A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657" y="5530436"/>
            <a:ext cx="1779718" cy="440426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优化决策算法</a:t>
            </a:r>
            <a:endParaRPr lang="en-US" altLang="en-US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929B6B-ED2B-6819-897A-A88E8C4EF71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47329" y="5299833"/>
            <a:ext cx="3852044" cy="8738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采用更先进的决策算法，如强化学习等，使AI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agent能够更准确地预测和选择最优路径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长期记忆包括情节记忆和语义记忆，通过外部向量存储实现信息的快速检索。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US" sz="2400" b="1">
                <a:solidFill>
                  <a:schemeClr val="accent1"/>
                </a:solidFill>
                <a:latin typeface="+mn-ea"/>
                <a:cs typeface="+mn-ea"/>
              </a:rPr>
              <a:t>长期记忆LTM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7737636" y="2294254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当前上下文窗口内的信息，仅在当前任务中有效</a:t>
            </a:r>
            <a:endParaRPr lang="en-US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7739617" y="1525284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US" sz="2400" b="1" dirty="0" err="1">
                <a:solidFill>
                  <a:schemeClr val="accent1"/>
                </a:solidFill>
                <a:latin typeface="+mn-ea"/>
                <a:cs typeface="+mn-ea"/>
              </a:rPr>
              <a:t>短期记忆STM</a:t>
            </a:r>
            <a:endParaRPr lang="en-US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Users/zzy/Library/Containers/com.kingsoft.wpsoffice.mac/Data/Library/Application Support/Kingsoft/office6/.wppai/generateppt/96193E18D63940CCA31492033653B697.jpg96193E18D63940CCA31492033653B69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t="10618" b="10618"/>
          <a:stretch>
            <a:fillRect/>
          </a:stretch>
        </p:blipFill>
        <p:spPr>
          <a:xfrm>
            <a:off x="5183521" y="160157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Users/zzy/Library/Containers/com.kingsoft.wpsoffice.mac/Data/Library/Application Support/Kingsoft/office6/.wppai/generateppt/12FEC4C39CA74C7DA6F7ABCC11ADA489.jpg12FEC4C39CA74C7DA6F7ABCC11ADA48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5183522" y="396019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8"/>
            </p:custDataLst>
          </p:nvPr>
        </p:nvSpPr>
        <p:spPr>
          <a:xfrm>
            <a:off x="5740366" y="2629352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9"/>
            </p:custDataLst>
          </p:nvPr>
        </p:nvSpPr>
        <p:spPr>
          <a:xfrm>
            <a:off x="5740367" y="5025833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标题 6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224790" y="117094"/>
            <a:ext cx="10800080" cy="41884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ea"/>
                <a:sym typeface="+mn-ea"/>
              </a:defRPr>
            </a:lvl1pPr>
          </a:lstStyle>
          <a:p>
            <a:r>
              <a:rPr lang="en-US" altLang="en-US" sz="1800" dirty="0" err="1">
                <a:solidFill>
                  <a:schemeClr val="tx1"/>
                </a:solidFill>
              </a:rPr>
              <a:t>记忆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5-05-03 00.32.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59" y="1332300"/>
            <a:ext cx="7933259" cy="4193400"/>
          </a:xfrm>
          <a:prstGeom prst="rect">
            <a:avLst/>
          </a:prstGeom>
        </p:spPr>
      </p:pic>
      <p:sp>
        <p:nvSpPr>
          <p:cNvPr id="3" name="标题 6">
            <a:extLst>
              <a:ext uri="{FF2B5EF4-FFF2-40B4-BE49-F238E27FC236}">
                <a16:creationId xmlns:a16="http://schemas.microsoft.com/office/drawing/2014/main" id="{A7834FD3-5158-CB73-E0DF-BC387F1BDE2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4790" y="117094"/>
            <a:ext cx="10800080" cy="41884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ea"/>
                <a:sym typeface="+mn-ea"/>
              </a:defRPr>
            </a:lvl1pPr>
          </a:lstStyle>
          <a:p>
            <a:r>
              <a:rPr lang="en-US" altLang="en-US" sz="1800" dirty="0" err="1">
                <a:solidFill>
                  <a:schemeClr val="tx1"/>
                </a:solidFill>
              </a:rPr>
              <a:t>记忆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1931670" y="2407285"/>
            <a:ext cx="6156960" cy="733425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 rot="10800000">
            <a:off x="5772724" y="1065757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 rot="10800000">
            <a:off x="4177381" y="1065757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984625" y="4997450"/>
            <a:ext cx="4088765" cy="77660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作为自主决策系统，AI Agent无需人工过多干预，可独立分析环境信息，依据内置规则和目标做出合理决策，以实现任务目标。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177381" y="4465920"/>
            <a:ext cx="3703428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自主决策系统本质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8073135" y="1496845"/>
            <a:ext cx="3186200" cy="17626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 Agent具备感知环境信息的能力，基于此进行思考和决策，最后执行相应行动，形成闭环。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8073135" y="1035102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感知-思考-行动闭环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586902" y="1496845"/>
            <a:ext cx="3186200" cy="17626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 Agent（人工智能智能体）是指能够感知环境、做出决策并执行行动的系统。它通常由大语言模型（LLM）、工具调用、记忆模块等组成，能够自主完成复杂任务。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586902" y="1035102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AI Agent的定义</a:t>
            </a:r>
          </a:p>
        </p:txBody>
      </p:sp>
      <p:sp>
        <p:nvSpPr>
          <p:cNvPr id="22" name="椭圆 21"/>
          <p:cNvSpPr/>
          <p:nvPr>
            <p:custDataLst>
              <p:tags r:id="rId10"/>
            </p:custDataLst>
          </p:nvPr>
        </p:nvSpPr>
        <p:spPr>
          <a:xfrm rot="10800000">
            <a:off x="4995489" y="2406280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4" descr="343439383331313b343532303032303bb8f6c8cbd0c5cfa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26329" y="1819362"/>
            <a:ext cx="391033" cy="391033"/>
          </a:xfrm>
          <a:prstGeom prst="rect">
            <a:avLst/>
          </a:prstGeom>
        </p:spPr>
      </p:pic>
      <p:pic>
        <p:nvPicPr>
          <p:cNvPr id="25" name="图片 3" descr="343439383331313b343532303031393bd2b5bca8b9dcc0e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27793" y="1816169"/>
            <a:ext cx="398275" cy="398275"/>
          </a:xfrm>
          <a:prstGeom prst="rect">
            <a:avLst/>
          </a:prstGeom>
        </p:spPr>
      </p:pic>
      <p:pic>
        <p:nvPicPr>
          <p:cNvPr id="26" name="图片 7" descr="343439383331313b343532303032333bc6f3d2b5bcf2bde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49094" y="3159885"/>
            <a:ext cx="391034" cy="391034"/>
          </a:xfrm>
          <a:prstGeom prst="rect">
            <a:avLst/>
          </a:prstGeom>
        </p:spPr>
      </p:pic>
      <p:pic>
        <p:nvPicPr>
          <p:cNvPr id="2097157" name="图片 3" descr="D:/工作文件/单页/用图/1/VCG41N1274394138.jpgVCG41N12743941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/>
          <a:srcRect t="3548" b="3548"/>
          <a:stretch>
            <a:fillRect/>
          </a:stretch>
        </p:blipFill>
        <p:spPr>
          <a:xfrm>
            <a:off x="8193670" y="2182811"/>
            <a:ext cx="2945130" cy="27362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42" h="10816">
                <a:moveTo>
                  <a:pt x="0" y="0"/>
                </a:moveTo>
                <a:lnTo>
                  <a:pt x="11642" y="0"/>
                </a:lnTo>
                <a:lnTo>
                  <a:pt x="11642" y="10816"/>
                </a:lnTo>
                <a:lnTo>
                  <a:pt x="0" y="108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F95941-6B6D-AE7B-7F5D-9BF7CFFD3AEB}"/>
              </a:ext>
            </a:extLst>
          </p:cNvPr>
          <p:cNvSpPr txBox="1"/>
          <p:nvPr/>
        </p:nvSpPr>
        <p:spPr>
          <a:xfrm>
            <a:off x="127628" y="105772"/>
            <a:ext cx="196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+mn-ea"/>
                <a:sym typeface="+mn-ea"/>
              </a:rPr>
              <a:t>AI Agent </a:t>
            </a:r>
            <a:r>
              <a:rPr lang="zh-CN" altLang="en-US" b="1" dirty="0">
                <a:latin typeface="+mn-ea"/>
                <a:sym typeface="+mn-ea"/>
              </a:rPr>
              <a:t>是什么</a:t>
            </a:r>
            <a:endParaRPr lang="en-US" b="1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agent">
            <a:hlinkClick r:id="" action="ppaction://media"/>
            <a:extLst>
              <a:ext uri="{FF2B5EF4-FFF2-40B4-BE49-F238E27FC236}">
                <a16:creationId xmlns:a16="http://schemas.microsoft.com/office/drawing/2014/main" id="{8BED0113-6C3B-1C69-D450-A33761A4C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61" y="828956"/>
            <a:ext cx="8456577" cy="52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925578045"/>
              </p:ext>
            </p:extLst>
          </p:nvPr>
        </p:nvGraphicFramePr>
        <p:xfrm>
          <a:off x="697029" y="1380925"/>
          <a:ext cx="10975975" cy="457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3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b="1" spc="130">
                          <a:latin typeface="微软雅黑" charset="-122"/>
                          <a:ea typeface="微软雅黑" charset="-122"/>
                        </a:rPr>
                        <a:t>对比维度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b="1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大模型（</a:t>
                      </a:r>
                      <a:r>
                        <a:rPr lang="en-US" altLang="zh-CN" sz="1900" b="1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LLM</a:t>
                      </a:r>
                      <a:r>
                        <a:rPr lang="zh-CN" altLang="en-US" sz="1900" b="1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）如 </a:t>
                      </a:r>
                      <a:r>
                        <a:rPr lang="en-US" altLang="zh-CN" sz="1900" b="1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ChatGPT / Copilot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b="1" spc="130">
                          <a:latin typeface="微软雅黑" charset="-122"/>
                          <a:ea typeface="微软雅黑" charset="-122"/>
                        </a:rPr>
                        <a:t>AI Agent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1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交互方式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基于用户手动输入 </a:t>
                      </a:r>
                      <a:r>
                        <a:rPr lang="en-US" altLang="zh-CN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prompt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基于目标驱动，自动生成和优化 </a:t>
                      </a:r>
                      <a:r>
                        <a:rPr lang="en-US" altLang="zh-CN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prompt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1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执行依赖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依赖用户清晰指令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只需设定目标，自动规划任务执行路径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任务流程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被动响应，单轮问答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主动规划，多轮推理与执行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行动能力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不具备行动能力，仅返回文本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可调用工具、执行 </a:t>
                      </a:r>
                      <a:r>
                        <a:rPr lang="en-US" altLang="zh-CN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API</a:t>
                      </a: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、获取反馈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自主性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>
                          <a:latin typeface="微软雅黑" charset="-122"/>
                          <a:ea typeface="微软雅黑" charset="-122"/>
                        </a:rPr>
                        <a:t>无，完全依赖用户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spc="130" dirty="0">
                          <a:latin typeface="微软雅黑" charset="-122"/>
                          <a:ea typeface="微软雅黑" charset="-122"/>
                        </a:rPr>
                        <a:t>有，能自主思考与决策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899C2CC-EB0E-32FF-DAF8-389087BD5A7D}"/>
              </a:ext>
            </a:extLst>
          </p:cNvPr>
          <p:cNvSpPr txBox="1"/>
          <p:nvPr/>
        </p:nvSpPr>
        <p:spPr>
          <a:xfrm>
            <a:off x="127627" y="105772"/>
            <a:ext cx="369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+mn-ea"/>
                <a:sym typeface="+mn-ea"/>
              </a:rPr>
              <a:t>AI Agent </a:t>
            </a:r>
            <a:r>
              <a:rPr lang="zh-CN" altLang="en-US" b="1" dirty="0">
                <a:latin typeface="+mn-ea"/>
                <a:sym typeface="+mn-ea"/>
              </a:rPr>
              <a:t>与大模型的区别</a:t>
            </a:r>
            <a:endParaRPr lang="en-US" b="1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171283" y="273818"/>
            <a:ext cx="11054715" cy="733425"/>
          </a:xfrm>
        </p:spPr>
        <p:txBody>
          <a:bodyPr/>
          <a:lstStyle/>
          <a:p>
            <a:r>
              <a:rPr lang="en-US" altLang="zh-CN" sz="1800" b="1" dirty="0">
                <a:latin typeface="+mn-ea"/>
                <a:ea typeface="+mn-ea"/>
                <a:cs typeface="+mn-cs"/>
              </a:rPr>
              <a:t>AI Agent </a:t>
            </a:r>
            <a:r>
              <a:rPr lang="zh-CN" altLang="en-US" sz="1800" b="1" dirty="0">
                <a:latin typeface="+mn-ea"/>
                <a:ea typeface="+mn-ea"/>
                <a:cs typeface="+mn-cs"/>
              </a:rPr>
              <a:t>对比人类与其它</a:t>
            </a:r>
            <a:r>
              <a:rPr lang="en-US" altLang="zh-CN" sz="1800" b="1" dirty="0">
                <a:latin typeface="+mn-ea"/>
                <a:ea typeface="+mn-ea"/>
                <a:cs typeface="+mn-cs"/>
              </a:rPr>
              <a:t> AI </a:t>
            </a:r>
            <a:r>
              <a:rPr lang="zh-CN" altLang="en-US" sz="1800" b="1" dirty="0">
                <a:latin typeface="+mn-ea"/>
                <a:ea typeface="+mn-ea"/>
                <a:cs typeface="+mn-cs"/>
              </a:rPr>
              <a:t>协同的区别</a:t>
            </a:r>
          </a:p>
        </p:txBody>
      </p:sp>
      <p:pic>
        <p:nvPicPr>
          <p:cNvPr id="3" name="图片 2" descr="2850086000519984817.20240708145348.09942075898669252516115570635555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35" y="1276016"/>
            <a:ext cx="7593330" cy="46062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6263" y="172436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AI Agent的工作流程与核心架构</a:t>
            </a:r>
          </a:p>
        </p:txBody>
      </p:sp>
      <p:cxnSp>
        <p:nvCxnSpPr>
          <p:cNvPr id="8" name="直接连接符 8"/>
          <p:cNvCxnSpPr/>
          <p:nvPr>
            <p:custDataLst>
              <p:tags r:id="rId3"/>
            </p:custDataLst>
          </p:nvPr>
        </p:nvCxnSpPr>
        <p:spPr>
          <a:xfrm>
            <a:off x="1567690" y="2825353"/>
            <a:ext cx="3245022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9"/>
          <p:cNvCxnSpPr/>
          <p:nvPr>
            <p:custDataLst>
              <p:tags r:id="rId4"/>
            </p:custDataLst>
          </p:nvPr>
        </p:nvCxnSpPr>
        <p:spPr>
          <a:xfrm>
            <a:off x="1567690" y="4502745"/>
            <a:ext cx="3168005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0"/>
          <p:cNvCxnSpPr/>
          <p:nvPr>
            <p:custDataLst>
              <p:tags r:id="rId5"/>
            </p:custDataLst>
          </p:nvPr>
        </p:nvCxnSpPr>
        <p:spPr>
          <a:xfrm>
            <a:off x="7448804" y="2022205"/>
            <a:ext cx="3187888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3"/>
          <p:cNvCxnSpPr/>
          <p:nvPr>
            <p:custDataLst>
              <p:tags r:id="rId6"/>
            </p:custDataLst>
          </p:nvPr>
        </p:nvCxnSpPr>
        <p:spPr>
          <a:xfrm>
            <a:off x="7453624" y="3550174"/>
            <a:ext cx="3183068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7"/>
            </p:custDataLst>
          </p:nvPr>
        </p:nvCxnSpPr>
        <p:spPr>
          <a:xfrm>
            <a:off x="7528335" y="5176352"/>
            <a:ext cx="3108389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21" descr="/data/temp/dbf64fcd-2750-11f0-af12-f6bb63e09589.jpg@base@tag=imgScale&amp;m=1&amp;w=396&amp;h=358&amp;q=95dbf64fcd-2750-11f0-af12-f6bb63e09589"/>
          <p:cNvPicPr/>
          <p:nvPr>
            <p:custDataLst>
              <p:tags r:id="rId8"/>
            </p:custDataLst>
          </p:nvPr>
        </p:nvPicPr>
        <p:blipFill rotWithShape="1">
          <a:blip r:embed="rId25"/>
          <a:srcRect t="4747" b="4747"/>
          <a:stretch>
            <a:fillRect/>
          </a:stretch>
        </p:blipFill>
        <p:spPr>
          <a:xfrm>
            <a:off x="6116049" y="1642020"/>
            <a:ext cx="1352662" cy="1224228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0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0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0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9" name="图片 22" descr="/data/temp/dbf64ff5-2750-11f0-af12-f6bb63e09589.jpg@base@tag=imgScale&amp;m=1&amp;w=396&amp;h=358&amp;q=95dbf64ff5-2750-11f0-af12-f6bb63e09589"/>
          <p:cNvPicPr/>
          <p:nvPr>
            <p:custDataLst>
              <p:tags r:id="rId9"/>
            </p:custDataLst>
          </p:nvPr>
        </p:nvPicPr>
        <p:blipFill rotWithShape="1">
          <a:blip r:embed="rId26"/>
          <a:srcRect t="4747" b="4747"/>
          <a:stretch>
            <a:fillRect/>
          </a:stretch>
        </p:blipFill>
        <p:spPr>
          <a:xfrm>
            <a:off x="4806792" y="2398172"/>
            <a:ext cx="1352662" cy="1224228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25" name="图片 23" descr="/data/temp/dbf64feb-2750-11f0-af12-f6bb63e09589.jpg@base@tag=imgScale&amp;m=1&amp;w=396&amp;h=358&amp;q=95dbf64feb-2750-11f0-af12-f6bb63e09589"/>
          <p:cNvPicPr/>
          <p:nvPr>
            <p:custDataLst>
              <p:tags r:id="rId10"/>
            </p:custDataLst>
          </p:nvPr>
        </p:nvPicPr>
        <p:blipFill rotWithShape="1">
          <a:blip r:embed="rId27"/>
          <a:srcRect t="8131" b="8131"/>
          <a:stretch>
            <a:fillRect/>
          </a:stretch>
        </p:blipFill>
        <p:spPr>
          <a:xfrm>
            <a:off x="6116049" y="3154324"/>
            <a:ext cx="1352662" cy="1224228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3" name="图片 32" descr="/data/temp/dbf6521b-2750-11f0-af12-f6bb63e09589.jpg@base@tag=imgScale&amp;m=1&amp;w=396&amp;h=358&amp;q=95dbf6521b-2750-11f0-af12-f6bb63e09589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8"/>
          <a:srcRect l="13170" r="13170"/>
          <a:stretch>
            <a:fillRect/>
          </a:stretch>
        </p:blipFill>
        <p:spPr>
          <a:xfrm>
            <a:off x="4807394" y="3909873"/>
            <a:ext cx="1352662" cy="1224228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4" name="图片 33" descr="/data/temp/dbf6523f-2750-11f0-af12-f6bb63e09589.jpg@base@tag=imgScale&amp;m=1&amp;w=396&amp;h=358&amp;q=95dbf6523f-2750-11f0-af12-f6bb63e09589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9"/>
          <a:srcRect t="4747" b="4747"/>
          <a:stretch>
            <a:fillRect/>
          </a:stretch>
        </p:blipFill>
        <p:spPr>
          <a:xfrm>
            <a:off x="6115446" y="4664820"/>
            <a:ext cx="1352662" cy="1224228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1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1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26" name="矩形 19"/>
          <p:cNvSpPr/>
          <p:nvPr>
            <p:custDataLst>
              <p:tags r:id="rId13"/>
            </p:custDataLst>
          </p:nvPr>
        </p:nvSpPr>
        <p:spPr>
          <a:xfrm>
            <a:off x="1575523" y="2402992"/>
            <a:ext cx="2551612" cy="4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认知：理解信息并识别目标</a:t>
            </a:r>
          </a:p>
        </p:txBody>
      </p:sp>
      <p:sp>
        <p:nvSpPr>
          <p:cNvPr id="27" name="矩形 1"/>
          <p:cNvSpPr/>
          <p:nvPr>
            <p:custDataLst>
              <p:tags r:id="rId14"/>
            </p:custDataLst>
          </p:nvPr>
        </p:nvSpPr>
        <p:spPr>
          <a:xfrm>
            <a:off x="1574920" y="2866926"/>
            <a:ext cx="2551612" cy="110672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在认知阶段，AI Agent对获取的信息进行处理和理解，识别出任务目标，这是实现任务的关键步骤。</a:t>
            </a:r>
          </a:p>
        </p:txBody>
      </p:sp>
      <p:sp>
        <p:nvSpPr>
          <p:cNvPr id="28" name="矩形 6"/>
          <p:cNvSpPr/>
          <p:nvPr>
            <p:custDataLst>
              <p:tags r:id="rId15"/>
            </p:custDataLst>
          </p:nvPr>
        </p:nvSpPr>
        <p:spPr>
          <a:xfrm>
            <a:off x="1575523" y="4079782"/>
            <a:ext cx="2551612" cy="4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执行：调用工具或API执行操作</a:t>
            </a:r>
          </a:p>
        </p:txBody>
      </p:sp>
      <p:sp>
        <p:nvSpPr>
          <p:cNvPr id="30" name="矩形 2"/>
          <p:cNvSpPr/>
          <p:nvPr>
            <p:custDataLst>
              <p:tags r:id="rId16"/>
            </p:custDataLst>
          </p:nvPr>
        </p:nvSpPr>
        <p:spPr>
          <a:xfrm>
            <a:off x="1574920" y="4536485"/>
            <a:ext cx="2551612" cy="110672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规划完成后，AI Agent执行具体的行动计划，调用各种工具或API来完成任务，这是将策略转化为实际成果的阶段。</a:t>
            </a:r>
          </a:p>
        </p:txBody>
      </p:sp>
      <p:sp>
        <p:nvSpPr>
          <p:cNvPr id="31" name="矩形 15"/>
          <p:cNvSpPr/>
          <p:nvPr>
            <p:custDataLst>
              <p:tags r:id="rId17"/>
            </p:custDataLst>
          </p:nvPr>
        </p:nvSpPr>
        <p:spPr>
          <a:xfrm>
            <a:off x="8085056" y="1599242"/>
            <a:ext cx="2551612" cy="4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感知：获取外部信息</a:t>
            </a:r>
          </a:p>
        </p:txBody>
      </p:sp>
      <p:sp>
        <p:nvSpPr>
          <p:cNvPr id="32" name="矩形 4"/>
          <p:cNvSpPr/>
          <p:nvPr>
            <p:custDataLst>
              <p:tags r:id="rId18"/>
            </p:custDataLst>
          </p:nvPr>
        </p:nvSpPr>
        <p:spPr>
          <a:xfrm>
            <a:off x="8085056" y="2055946"/>
            <a:ext cx="2551612" cy="110672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 Agent首先通过感知环节获取必要的外部信息，包括用户输入、环境数据等，为后续的认知处理提供基础数据。</a:t>
            </a:r>
          </a:p>
        </p:txBody>
      </p:sp>
      <p:sp>
        <p:nvSpPr>
          <p:cNvPr id="35" name="矩形 28"/>
          <p:cNvSpPr/>
          <p:nvPr>
            <p:custDataLst>
              <p:tags r:id="rId19"/>
            </p:custDataLst>
          </p:nvPr>
        </p:nvSpPr>
        <p:spPr>
          <a:xfrm>
            <a:off x="8085056" y="3132031"/>
            <a:ext cx="2551612" cy="4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规划：制定实现目标的策略</a:t>
            </a:r>
          </a:p>
        </p:txBody>
      </p:sp>
      <p:sp>
        <p:nvSpPr>
          <p:cNvPr id="36" name="矩形 5"/>
          <p:cNvSpPr/>
          <p:nvPr>
            <p:custDataLst>
              <p:tags r:id="rId20"/>
            </p:custDataLst>
          </p:nvPr>
        </p:nvSpPr>
        <p:spPr>
          <a:xfrm>
            <a:off x="8085056" y="3595362"/>
            <a:ext cx="2551612" cy="110672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认知之后，AI Agent进入规划阶段，制定出一系列步骤和策略来实现识别出的目标，确保任务的顺利进行。</a:t>
            </a:r>
          </a:p>
        </p:txBody>
      </p:sp>
      <p:sp>
        <p:nvSpPr>
          <p:cNvPr id="37" name="矩形 11"/>
          <p:cNvSpPr/>
          <p:nvPr>
            <p:custDataLst>
              <p:tags r:id="rId21"/>
            </p:custDataLst>
          </p:nvPr>
        </p:nvSpPr>
        <p:spPr>
          <a:xfrm>
            <a:off x="8085659" y="4753389"/>
            <a:ext cx="2551612" cy="4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反馈：根据结果调整策略</a:t>
            </a:r>
          </a:p>
        </p:txBody>
      </p:sp>
      <p:sp>
        <p:nvSpPr>
          <p:cNvPr id="38" name="矩形 17"/>
          <p:cNvSpPr/>
          <p:nvPr>
            <p:custDataLst>
              <p:tags r:id="rId22"/>
            </p:custDataLst>
          </p:nvPr>
        </p:nvSpPr>
        <p:spPr>
          <a:xfrm>
            <a:off x="8085056" y="5210093"/>
            <a:ext cx="2551612" cy="110672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执行结束后，AI Agent根据执行结果进行反馈分析，调整策略和行为，以优化未来的任务执行过程。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50086000519984817.20240708145348.845785417414130083624741578953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98" y="1690537"/>
            <a:ext cx="7747602" cy="382251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7453" y="139168"/>
            <a:ext cx="10969200" cy="705600"/>
          </a:xfrm>
        </p:spPr>
        <p:txBody>
          <a:bodyPr vert="horz" lIns="90000" tIns="46800" rIns="90000" bIns="468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Microsoft YaHei UI" charset="0"/>
                <a:ea typeface="Microsoft YaHei UI" charset="0"/>
                <a:cs typeface="+mn-cs"/>
              </a:rPr>
              <a:t>基于</a:t>
            </a:r>
            <a:r>
              <a:rPr lang="en-US" altLang="zh-CN" sz="1800" b="1" dirty="0">
                <a:latin typeface="Microsoft YaHei UI" charset="0"/>
                <a:ea typeface="Microsoft YaHei UI" charset="0"/>
                <a:cs typeface="+mn-cs"/>
              </a:rPr>
              <a:t>LLM</a:t>
            </a:r>
            <a:r>
              <a:rPr lang="zh-CN" altLang="en-US" sz="1800" b="1" dirty="0">
                <a:latin typeface="Microsoft YaHei UI" charset="0"/>
                <a:ea typeface="Microsoft YaHei UI" charset="0"/>
                <a:cs typeface="+mn-cs"/>
              </a:rPr>
              <a:t>的</a:t>
            </a:r>
            <a:r>
              <a:rPr lang="en-US" altLang="zh-CN" sz="1800" b="1" dirty="0">
                <a:latin typeface="Microsoft YaHei UI" charset="0"/>
                <a:ea typeface="Microsoft YaHei UI" charset="0"/>
                <a:cs typeface="+mn-cs"/>
              </a:rPr>
              <a:t>AI Agent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0932" y="135779"/>
            <a:ext cx="1409476" cy="419211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感知</a:t>
            </a:r>
          </a:p>
        </p:txBody>
      </p:sp>
      <p:sp>
        <p:nvSpPr>
          <p:cNvPr id="7" name="矩形: 圆角 2"/>
          <p:cNvSpPr/>
          <p:nvPr>
            <p:custDataLst>
              <p:tags r:id="rId3"/>
            </p:custDataLst>
          </p:nvPr>
        </p:nvSpPr>
        <p:spPr>
          <a:xfrm>
            <a:off x="5483860" y="1668780"/>
            <a:ext cx="6248400" cy="4634865"/>
          </a:xfrm>
          <a:prstGeom prst="roundRect">
            <a:avLst>
              <a:gd name="adj" fmla="val 4773"/>
            </a:avLst>
          </a:prstGeom>
          <a:solidFill>
            <a:srgbClr val="FFFFFF"/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4572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6544310" y="1598930"/>
            <a:ext cx="4127500" cy="11112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  <a:effectLst>
            <a:outerShdw blurRad="114300" dist="127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2"/>
          <p:cNvSpPr/>
          <p:nvPr>
            <p:custDataLst>
              <p:tags r:id="rId5"/>
            </p:custDataLst>
          </p:nvPr>
        </p:nvSpPr>
        <p:spPr>
          <a:xfrm>
            <a:off x="608330" y="1668780"/>
            <a:ext cx="4685665" cy="4634230"/>
          </a:xfrm>
          <a:prstGeom prst="roundRect">
            <a:avLst>
              <a:gd name="adj" fmla="val 4773"/>
            </a:avLst>
          </a:prstGeom>
          <a:solidFill>
            <a:srgbClr val="FFFFFF"/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4572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915670" y="2546350"/>
            <a:ext cx="4071620" cy="339407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 Agent首先通过感知环节获取必要的外部信息，包括用户输入、环境数据等，为后续的认知处理提供基础数据。</a:t>
            </a:r>
            <a:endParaRPr lang="zh-CN" altLang="en-US" sz="16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1372870" y="1598930"/>
            <a:ext cx="3156585" cy="1073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  <a:effectLst>
            <a:outerShdw blurRad="114300" dist="127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/>
          <p:nvPr>
            <p:extLst>
              <p:ext uri="{D42A27DB-BD31-4B8C-83A1-F6EECF244321}">
                <p14:modId xmlns:p14="http://schemas.microsoft.com/office/powerpoint/2010/main" val="1937853655"/>
              </p:ext>
            </p:extLst>
          </p:nvPr>
        </p:nvGraphicFramePr>
        <p:xfrm>
          <a:off x="5771198" y="2039303"/>
          <a:ext cx="5673725" cy="3656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charset="-122"/>
                          <a:ea typeface="微软雅黑" charset="-122"/>
                        </a:rPr>
                        <a:t>感知类型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charset="-122"/>
                          <a:ea typeface="微软雅黑" charset="-122"/>
                        </a:rPr>
                        <a:t>输入形式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charset="-122"/>
                          <a:ea typeface="微软雅黑" charset="-122"/>
                        </a:rPr>
                        <a:t>示例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spc="120">
                          <a:latin typeface="微软雅黑" charset="-122"/>
                          <a:ea typeface="微软雅黑" charset="-122"/>
                        </a:rPr>
                        <a:t>获取方式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kern="1200" spc="6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Kigelia Light" panose="020B0502040204020203" pitchFamily="34" charset="0"/>
                        </a:rPr>
                        <a:t>文本输入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</a:rPr>
                        <a:t>自然语言文本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用户提问、命令、指令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聊天框、终端、文档接口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意图信号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隐含的偏好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目标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情绪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“我有点担心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…” → 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表达不安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通过上下文推理、强化学习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视觉输入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图像 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 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视频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实景图、网页截图、摄像头视频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摄像头、上传文件、图像识别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听觉输入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音频、语音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语音命令、环境声音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麦克风、音频文件、语音识别模型（如 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Whisper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）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空间环境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</a:rPr>
                        <a:t>空间布局、物体坐标、位置信息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三维点云、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GPS 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数据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激光雷达、</a:t>
                      </a:r>
                      <a:r>
                        <a:rPr lang="en-US" altLang="zh-CN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IMU</a:t>
                      </a: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、地图系统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物理环境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温度、湿度、亮度等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室内温度 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26℃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、光线昏暗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传感器（温湿度、光敏）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动作</a:t>
                      </a:r>
                      <a:r>
                        <a:rPr lang="en-US" altLang="zh-CN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/</a:t>
                      </a: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手势输入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用户行为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指向、点击、拖拽、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AR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手势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触摸屏、光标轨迹、</a:t>
                      </a:r>
                      <a:r>
                        <a:rPr lang="en-US" altLang="zh-CN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AR/VR</a:t>
                      </a: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设备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生理信号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脑电、心率、眼动等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0" spc="60">
                          <a:latin typeface="微软雅黑" charset="-122"/>
                          <a:ea typeface="微软雅黑" charset="-122"/>
                        </a:rPr>
                        <a:t>用户专注度变化、情绪波动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EEG</a:t>
                      </a:r>
                      <a:r>
                        <a:rPr lang="zh-CN" altLang="en-US" sz="1000" b="0" spc="60" dirty="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、眼动仪、可穿戴设备</a:t>
                      </a: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  <p:tag name="RESOURCE_RECORD_KEY" val="{&quot;29&quot;:[50000097,50000077],&quot;65&quot;:[20233329],&quot;70&quot;:[3322398,3327358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TEMPLATE_INDEX" val="2979"/>
  <p:tag name="KSO_WM_TEMPLATE_CATEGORY" val="custo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1"/>
  <p:tag name="KSO_WM_UNIT_INDEX" val="1_3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1_1"/>
  <p:tag name="KSO_WM_UNIT_INDEX" val="1_1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1_1"/>
  <p:tag name="KSO_WM_UNIT_INDEX" val="1_1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3_1"/>
  <p:tag name="KSO_WM_UNIT_INDEX" val="1_3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，请尽量言简意赅的阐述观点，单击输入项正文"/>
  <p:tag name="KSO_WM_UNIT_LINE_FORE_SCHEMECOLOR_INDEX" val="-2"/>
  <p:tag name="KSO_WM_UNIT_TEXT_FILL_FORE_SCHEMECOLOR_INDEX" val="1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3_1"/>
  <p:tag name="KSO_WM_UNIT_INDEX" val="1_3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2_1"/>
  <p:tag name="KSO_WM_UNIT_INDEX" val="1_2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智能图形项正文，文字是您思想的提炼，请尽量言简意赅的阐述观点。单击此处输入您的智能图形项正文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2_1"/>
  <p:tag name="KSO_WM_UNIT_INDEX" val="1_2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2*m_h_x*1_3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2*m_h_x*1_2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2*m_h_x*1_1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TEMPLATE_INDEX" val="2979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50_1*a*1"/>
  <p:tag name="KSO_WM_TEMPLATE_CATEGORY" val="custom"/>
  <p:tag name="KSO_WM_TEMPLATE_INDEX" val="20234950"/>
  <p:tag name="KSO_WM_UNIT_LAYERLEVEL" val="1"/>
  <p:tag name="KSO_WM_TAG_VERSION" val="3.0"/>
  <p:tag name="KSO_WM_BEAUTIFY_FLAG" val="#wm#"/>
  <p:tag name="KSO_WM_UNIT_PRESET_TEXT" val="单击此处添加标题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007874015745,&quot;left&quot;:120.25,&quot;top&quot;:340.6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007874015745,&quot;left&quot;:120.25,&quot;top&quot;:340.6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007874015745,&quot;left&quot;:120.25,&quot;top&quot;:340.6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007874015745,&quot;left&quot;:120.25,&quot;top&quot;:340.6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50_1*a*1"/>
  <p:tag name="KSO_WM_TEMPLATE_CATEGORY" val="custom"/>
  <p:tag name="KSO_WM_TEMPLATE_INDEX" val="20234950"/>
  <p:tag name="KSO_WM_UNIT_LAYERLEVEL" val="1"/>
  <p:tag name="KSO_WM_TAG_VERSION" val="3.0"/>
  <p:tag name="KSO_WM_BEAUTIFY_FLAG" val="#wm#"/>
  <p:tag name="KSO_WM_UNIT_PRESET_TEXT" val="单击此处添加标题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  <p:tag name="RESOURCE_RECORD_KEY" val="{&quot;65&quot;:[20233329],&quot;70&quot;:[3322398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3243_1*m_h_i*1_3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3243_1*m_i*1_1"/>
  <p:tag name="KSO_WM_TEMPLATE_CATEGORY" val="diagram"/>
  <p:tag name="KSO_WM_TEMPLATE_INDEX" val="20233243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3243_1*m_i*1_2"/>
  <p:tag name="KSO_WM_TEMPLATE_CATEGORY" val="diagram"/>
  <p:tag name="KSO_WM_TEMPLATE_INDEX" val="20233243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3243_1*m_i*1_3"/>
  <p:tag name="KSO_WM_TEMPLATE_CATEGORY" val="diagram"/>
  <p:tag name="KSO_WM_TEMPLATE_INDEX" val="20233243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33243_1*m_i*1_4"/>
  <p:tag name="KSO_WM_TEMPLATE_CATEGORY" val="diagram"/>
  <p:tag name="KSO_WM_TEMPLATE_INDEX" val="20233243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3243_1*m_h_i*1_1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3243_1*m_h_i*1_2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33243_1*m_h_i*1_4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2*6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43_1*m_h_x*1_1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2*6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43_1*m_h_x*1_3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2*6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43_1*m_h_x*1_2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2*6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33243_1*m_h_x*1_4_1"/>
  <p:tag name="KSO_WM_TEMPLATE_CATEGORY" val="diagram"/>
  <p:tag name="KSO_WM_TEMPLATE_INDEX" val="202332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87.90047395313405,&quot;left&quot;:83.11330708661417,&quot;top&quot;:130.94653392088176,&quot;width&quot;:795.53764239617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3243_1*m_h_f*1_4_1"/>
  <p:tag name="KSO_WM_TEMPLATE_CATEGORY" val="diagram"/>
  <p:tag name="KSO_WM_TEMPLATE_INDEX" val="20233243"/>
  <p:tag name="KSO_WM_UNIT_LAYERLEVEL" val="1_1_1"/>
  <p:tag name="KSO_WM_TAG_VERSION" val="3.0"/>
  <p:tag name="KSO_WM_UNIT_TEXT_FILL_FORE_SCHEMECOLOR_INDEX_BRIGHTNESS" val="0.15"/>
  <p:tag name="KSO_WM_DIAGRAM_GROUP_CODE" val="m1-1"/>
  <p:tag name="KSO_WM_DIAGRAM_VIRTUALLY_FRAME" val="{&quot;height&quot;:387.90047395313405,&quot;left&quot;:83.11330708661417,&quot;top&quot;:130.94653392088176,&quot;width&quot;:795.5376423961706}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243_1*m_h_f*1_2_1"/>
  <p:tag name="KSO_WM_TEMPLATE_CATEGORY" val="diagram"/>
  <p:tag name="KSO_WM_TEMPLATE_INDEX" val="20233243"/>
  <p:tag name="KSO_WM_UNIT_LAYERLEVEL" val="1_1_1"/>
  <p:tag name="KSO_WM_TAG_VERSION" val="3.0"/>
  <p:tag name="KSO_WM_UNIT_TEXT_FILL_FORE_SCHEMECOLOR_INDEX_BRIGHTNESS" val="0.15"/>
  <p:tag name="KSO_WM_DIAGRAM_GROUP_CODE" val="m1-1"/>
  <p:tag name="KSO_WM_DIAGRAM_VIRTUALLY_FRAME" val="{&quot;height&quot;:387.90047395313405,&quot;left&quot;:83.11330708661417,&quot;top&quot;:130.94653392088176,&quot;width&quot;:795.5376423961706}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需要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243_1*m_h_f*1_1_1"/>
  <p:tag name="KSO_WM_TEMPLATE_CATEGORY" val="diagram"/>
  <p:tag name="KSO_WM_TEMPLATE_INDEX" val="20233243"/>
  <p:tag name="KSO_WM_UNIT_LAYERLEVEL" val="1_1_1"/>
  <p:tag name="KSO_WM_TAG_VERSION" val="3.0"/>
  <p:tag name="KSO_WM_UNIT_TEXT_FILL_FORE_SCHEMECOLOR_INDEX_BRIGHTNESS" val="0.15"/>
  <p:tag name="KSO_WM_DIAGRAM_GROUP_CODE" val="m1-1"/>
  <p:tag name="KSO_WM_DIAGRAM_VIRTUALLY_FRAME" val="{&quot;height&quot;:387.90047395313405,&quot;left&quot;:83.11330708661417,&quot;top&quot;:130.94653392088176,&quot;width&quot;:795.5376423961706}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243_1*m_h_f*1_3_1"/>
  <p:tag name="KSO_WM_TEMPLATE_CATEGORY" val="diagram"/>
  <p:tag name="KSO_WM_TEMPLATE_INDEX" val="20233243"/>
  <p:tag name="KSO_WM_UNIT_LAYERLEVEL" val="1_1_1"/>
  <p:tag name="KSO_WM_TAG_VERSION" val="3.0"/>
  <p:tag name="KSO_WM_UNIT_TEXT_FILL_FORE_SCHEMECOLOR_INDEX_BRIGHTNESS" val="0.15"/>
  <p:tag name="KSO_WM_DIAGRAM_GROUP_CODE" val="m1-1"/>
  <p:tag name="KSO_WM_DIAGRAM_VIRTUALLY_FRAME" val="{&quot;height&quot;:387.90047395313405,&quot;left&quot;:83.11330708661417,&quot;top&quot;:130.94653392088176,&quot;width&quot;:795.5376423961706}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需要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03_2*a*1"/>
  <p:tag name="KSO_WM_TEMPLATE_CATEGORY" val="diagram"/>
  <p:tag name="KSO_WM_TEMPLATE_INDEX" val="2023320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  <p:tag name="KSO_WM_UNIT_ID" val="_5*i*1"/>
  <p:tag name="KSO_WM_TAG_VERSION" val="3.0"/>
  <p:tag name="KSO_WM_UNIT_LAYERLEVEL" val="1"/>
  <p:tag name="KSO_WM_TEMPLATE_INDEX" val="2979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  <p:tag name="KSO_WM_SLIDE_SOURCE" val="WPPAIGenerateSlid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65_4*a*1"/>
  <p:tag name="KSO_WM_TEMPLATE_CATEGORY" val="diagram"/>
  <p:tag name="KSO_WM_TEMPLATE_INDEX" val="20231065"/>
  <p:tag name="KSO_WM_UNIT_LAYERLEVEL" val="1"/>
  <p:tag name="KSO_WM_TAG_VERSION" val="3.0"/>
  <p:tag name="KSO_WM_BEAUTIFY_FLAG" val="#wm#"/>
  <p:tag name="KSO_WM_DIAGRAM_GROUP_CODE" val="m1-1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5_4*m_h_i*1_5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5_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9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5_4*m_h_i*1_3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5_4*m_h_i*1_4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065_4*m_h_i*1_4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BEAUTIFY_FLAG" val="#wm#"/>
  <p:tag name="KSO_WM_UNIT_LINE_FORE_SCHEMECOLOR_INDEX" val="8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5_4*m_h_i*1_2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065_4*m_h_i*1_3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BEAUTIFY_FLAG" val="#wm#"/>
  <p:tag name="KSO_WM_UNIT_LINE_FORE_SCHEMECOLOR_INDEX" val="7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UNIT_ID" val="_5*a*1"/>
  <p:tag name="KSO_WM_TAG_VERSION" val="3.0"/>
  <p:tag name="KSO_WM_UNIT_LAYERLEVEL" val="1"/>
  <p:tag name="KSO_WM_TEMPLATE_INDEX" val="2979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5_4*m_h_i*1_1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4*m_h_i*1_2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BEAUTIFY_FLAG" val="#wm#"/>
  <p:tag name="KSO_WM_UNIT_LINE_FORE_SCHEMECOLOR_INDEX" val="6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5_1"/>
  <p:tag name="KSO_WM_UNIT_ID" val="diagram20231065_4*m_h_i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BEAUTIFY_FLAG" val="#wm#"/>
  <p:tag name="KSO_WM_UNIT_LINE_FORE_SCHEMECOLOR_INDEX" val="9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4*m_h_i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5_4*m_h_f*1_2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"/>
  <p:tag name="KSO_WM_UNIT_TEXT_FILL_FORE_SCHEMECOLOR_INDEX" val="1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5_4*m_h_f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"/>
  <p:tag name="KSO_WM_UNIT_TEXT_FILL_FORE_SCHEMECOLOR_INDEX" val="1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5_4*m_h_a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5_4*m_h_a*1_2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5_4*m_h_f*1_4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形项正文"/>
  <p:tag name="KSO_WM_UNIT_TEXT_FILL_FORE_SCHEMECOLOR_INDEX" val="1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1065_4*m_h_f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形项正文"/>
  <p:tag name="KSO_WM_UNIT_TEXT_FILL_FORE_SCHEMECOLOR_INDEX" val="1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UNIT_ID" val="_5*b*1"/>
  <p:tag name="KSO_WM_TAG_VERSION" val="3.0"/>
  <p:tag name="KSO_WM_UNIT_LAYERLEVEL" val="1"/>
  <p:tag name="KSO_WM_TEMPLATE_INDEX" val="2979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5_4*m_h_a*1_4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1065_4*m_h_a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5_4*m_h_f*1_3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形项正文"/>
  <p:tag name="KSO_WM_UNIT_TEXT_FILL_FORE_SCHEMECOLOR_INDEX" val="1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5_4*m_h_a*1_3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DIAGRAM_MAX_ITEMCNT" val="6"/>
  <p:tag name="KSO_WM_DIAGRAM_MIN_ITEMCNT" val="2"/>
  <p:tag name="KSO_WM_DIAGRAM_VIRTUALLY_FRAME" val="{&quot;height&quot;:363.75,&quot;left&quot;:-1.214936019096058e-05,&quot;top&quot;:124.95,&quot;width&quot;:937.2119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77],&quot;65&quot;:[2979]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474_1*i*1"/>
  <p:tag name="KSO_WM_TEMPLATE_CATEGORY" val="custom"/>
  <p:tag name="KSO_WM_TEMPLATE_INDEX" val="20234474"/>
  <p:tag name="KSO_WM_UNIT_LAYERLEVEL" val="1"/>
  <p:tag name="KSO_WM_TAG_VERSION" val="3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474_1*i*2"/>
  <p:tag name="KSO_WM_TEMPLATE_CATEGORY" val="custom"/>
  <p:tag name="KSO_WM_TEMPLATE_INDEX" val="20234474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474_1*a*1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474_1*i*3"/>
  <p:tag name="KSO_WM_TEMPLATE_CATEGORY" val="custom"/>
  <p:tag name="KSO_WM_TEMPLATE_INDEX" val="20234474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474_1*i*4"/>
  <p:tag name="KSO_WM_TEMPLATE_CATEGORY" val="custom"/>
  <p:tag name="KSO_WM_TEMPLATE_INDEX" val="20234474"/>
  <p:tag name="KSO_WM_UNIT_LAYERLEVEL" val="1"/>
  <p:tag name="KSO_WM_TAG_VERSION" val="3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474_1*i*5"/>
  <p:tag name="KSO_WM_TEMPLATE_CATEGORY" val="custom"/>
  <p:tag name="KSO_WM_TEMPLATE_INDEX" val="20234474"/>
  <p:tag name="KSO_WM_UNIT_LAYERLEVEL" val="1"/>
  <p:tag name="KSO_WM_TAG_VERSION" val="3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  <p:tag name="RESOURCE_RECORD_KEY" val="{&quot;65&quot;:[20233329],&quot;70&quot;:[3327358]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i*1_1"/>
  <p:tag name="KSO_WM_TEMPLATE_CATEGORY" val="diagram"/>
  <p:tag name="KSO_WM_TEMPLATE_INDEX" val="20236918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1,&quot;foreColorIndex&quot;:5,&quot;pos&quot;:1,&quot;transparency&quot;:0.6000000238418579},{&quot;brightness&quot;:0,&quot;colorType&quot;:1,&quot;foreColorIndex&quot;:5,&quot;pos&quot;:0.4699999988079071,&quot;transparency&quot;:0.800000011920929},{&quot;brightness&quot;:0,&quot;colorType&quot;:1,&quot;foreColorIndex&quot;:5,&quot;pos&quot;:0,&quot;transparency&quot;:1}],&quot;type&quot;:3},&quot;glow&quot;:{&quot;colorType&quot;:0},&quot;line&quot;:{&quot;gradient&quot;:[{&quot;brightness&quot;:0,&quot;colorType&quot;:1,&quot;foreColorIndex&quot;:5,&quot;pos&quot;:0.6800000071525574,&quot;transparency&quot;:0},{&quot;brightness&quot;:0,&quot;colorType&quot;:1,&quot;foreColorIndex&quot;:5,&quot;pos&quot;:0.33000001311302185,&quot;transparency&quot;:0.6000000238418579},{&quot;brightness&quot;:0,&quot;colorType&quot;:1,&quot;foreColorIndex&quot;:5,&quot;pos&quot;:0,&quot;transparency&quot;:1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6918_3*m_h_i*1_2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1,&quot;foreColorIndex&quot;:5,&quot;pos&quot;:0,&quot;transparency&quot;:0},{&quot;brightness&quot;:0.6000000238418579,&quot;colorType&quot;:1,&quot;foreColorIndex&quot;:5,&quot;pos&quot;:0.6299999952316284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i*1_3_2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6000000238418579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6918_3*m_h_i*1_3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1,&quot;foreColorIndex&quot;:5,&quot;pos&quot;:0,&quot;transparency&quot;:0},{&quot;brightness&quot;:0.6000000238418579,&quot;colorType&quot;:1,&quot;foreColorIndex&quot;:5,&quot;pos&quot;:0.6299999952316284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f*1_2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此处添加文本，简明扼要地阐述观点。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6918_3*m_h_a*1_2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2,&quot;pos&quot;:0.23000000417232513,&quot;rgb&quot;:&quot;#ffffff&quot;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SUBTYPE" val=""/>
  <p:tag name="KSO_WM_UNIT_PRESET_TEXT" val="添加文档标题"/>
  <p:tag name="KSO_WM_UNIT_ID" val="custom2979_1*a*1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6918_3*m_h_a*1_3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2,&quot;pos&quot;:0.23000000417232513,&quot;rgb&quot;:&quot;#ffffff&quot;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f*1_3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此处添加文本，简明扼要地阐述观点。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i*1_2_2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6000000238418579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i*1_4_2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6000000238418579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6918_3*m_h_i*1_1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1,&quot;foreColorIndex&quot;:5,&quot;pos&quot;:0,&quot;transparency&quot;:0},{&quot;brightness&quot;:0.6000000238418579,&quot;colorType&quot;:1,&quot;foreColorIndex&quot;:5,&quot;pos&quot;:0.6299999952316284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6918_3*m_h_i*1_4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1,&quot;foreColorIndex&quot;:5,&quot;pos&quot;:0,&quot;transparency&quot;:0},{&quot;brightness&quot;:0.6000000238418579,&quot;colorType&quot;:1,&quot;foreColorIndex&quot;:5,&quot;pos&quot;:0.6299999952316284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f*1_1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添加文本，简明扼要地阐述观点。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6918_3*m_h_a*1_1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2,&quot;pos&quot;:0.23000000417232513,&quot;rgb&quot;:&quot;#ffffff&quot;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18_3*m_h_f*1_4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此处添加文本，简明扼要地阐述观点。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6918_3*m_h_a*1_4_1"/>
  <p:tag name="KSO_WM_TEMPLATE_CATEGORY" val="diagram"/>
  <p:tag name="KSO_WM_TEMPLATE_INDEX" val="2023691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DIAGRAM_MAX_ITEMCNT" val="5"/>
  <p:tag name="KSO_WM_DIAGRAM_MIN_ITEMCNT" val="2"/>
  <p:tag name="KSO_WM_DIAGRAM_VIRTUALLY_FRAME" val="{&quot;height&quot;:415.4217322834646,&quot;left&quot;:83.13535433070865,&quot;top&quot;:103.42527559055118,&quot;width&quot;:792.353937007874}"/>
  <p:tag name="KSO_WM_DIAGRAM_COLOR_MATCH_VALUE" val="{&quot;shape&quot;:{&quot;fill&quot;:{&quot;gradient&quot;:[{&quot;brightness&quot;:0,&quot;colorType&quot;:2,&quot;pos&quot;:0.23000000417232513,&quot;rgb&quot;:&quot;#ffffff&quot;,&quot;transparency&quot;:0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COLOR_TYPE" val="0"/>
  <p:tag name="KSO_WM_TAG_VERSION" val="3.0"/>
  <p:tag name="KSO_WM_TEMPLATE_PLACEHOLDER_POS" val="26,99.375,724,363.75"/>
  <p:tag name="KSO_WM_TEMPLATE_PLACEHOLDER_POS2" val="199.508,99.375,724,363.75"/>
  <p:tag name="KSO_WM_SLIDE_SUBTYPE" val="diag"/>
  <p:tag name="KSO_WM_SLIDE_ITEM_CNT" val="2"/>
  <p:tag name="KSO_WM_TEMPLATE_INDEX" val="2979"/>
  <p:tag name="KSO_WM_SLIDE_THEME_ID" val="20235217"/>
  <p:tag name="KSO_WM_SLIDE_INDEX" val="2"/>
  <p:tag name="KSO_WM_BEAUTIFY_FLAG" val="#wm#"/>
  <p:tag name="KSO_WM_TEMPLATE_CATEGORY" val="custom"/>
  <p:tag name="KSO_WM_ASSEMBLE_CHIP_INDEX" val="diag"/>
  <p:tag name="KSO_WM_DIAGRAM_GROUP_CODE" val="l1-1"/>
  <p:tag name="KSO_WM_SLIDE_ID" val="custom2979_2"/>
  <p:tag name="KSO_WM_SLIDE_LAYOUT" val="a_b_l"/>
  <p:tag name="KSO_WM_SLIDE_LAYOUT_CNT" val="1_1_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3*l_h_d*1_1_1"/>
  <p:tag name="KSO_WM_TEMPLATE_CATEGORY" val="diagram"/>
  <p:tag name="KSO_WM_TEMPLATE_INDEX" val="20233147"/>
  <p:tag name="KSO_WM_UNIT_LAYERLEVEL" val="1_1_1"/>
  <p:tag name="KSO_WM_TAG_VERSION" val="3.0"/>
  <p:tag name="KSO_WM_UNIT_VALUE" val="706*662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LINE_FORE_SCHEMECOLOR_INDEX" val="13"/>
  <p:tag name="MH_PIC_SOURCE_TYPE" val="ai_match*VCG211341004972**1745766757839_1.3_bc5b31adf424-slide-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3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3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3*l_h_d*1_2_1"/>
  <p:tag name="KSO_WM_TEMPLATE_CATEGORY" val="diagram"/>
  <p:tag name="KSO_WM_TEMPLATE_INDEX" val="20233147"/>
  <p:tag name="KSO_WM_UNIT_LAYERLEVEL" val="1_1_1"/>
  <p:tag name="KSO_WM_TAG_VERSION" val="3.0"/>
  <p:tag name="KSO_WM_UNIT_VALUE" val="706*662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TextGenerateImg**1745766757839_1.3_bc5b31adf424-slide-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3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3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3*l_h_d*1_3_1"/>
  <p:tag name="KSO_WM_TEMPLATE_CATEGORY" val="diagram"/>
  <p:tag name="KSO_WM_TEMPLATE_INDEX" val="20233147"/>
  <p:tag name="KSO_WM_UNIT_LAYERLEVEL" val="1_1_1"/>
  <p:tag name="KSO_WM_TAG_VERSION" val="3.0"/>
  <p:tag name="KSO_WM_UNIT_VALUE" val="706*662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TextGenerateImg**1745766757839_1.3_bc5b31adf424-slide-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3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3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979_2*a*1"/>
  <p:tag name="KSO_WM_UNIT_LAYERLEVEL" val="1"/>
  <p:tag name="KSO_WM_TEMPLATE_INDEX" val="2979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3*l_h_d*1_4_1"/>
  <p:tag name="KSO_WM_TEMPLATE_CATEGORY" val="diagram"/>
  <p:tag name="KSO_WM_TEMPLATE_INDEX" val="20233147"/>
  <p:tag name="KSO_WM_UNIT_LAYERLEVEL" val="1_1_1"/>
  <p:tag name="KSO_WM_TAG_VERSION" val="3.0"/>
  <p:tag name="KSO_WM_UNIT_VALUE" val="706*662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VCG211394040057**1745766757839_1.3_bc5b31adf424-slide-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47_3*l_h_f*1_4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147_3*l_h_a*1_4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left&quot;:73.31742784394991,&quot;top&quot;:141.69011509692572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custom297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2979"/>
  <p:tag name="KSO_WM_TEMPLATE_CATEGORY" val="custom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77],&quot;65&quot;:[2979]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custom297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2979"/>
  <p:tag name="KSO_WM_TEMPLATE_CATEGORY" val="custom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979_2*b*1"/>
  <p:tag name="KSO_WM_UNIT_LAYERLEVEL" val="1"/>
  <p:tag name="KSO_WM_TEMPLATE_INDEX" val="2979"/>
  <p:tag name="KSO_WM_TEMPLATE_CATEGORY" val="custo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TEXT_LAYER_COUNT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71723408**1745766757839_1.3_bc5b31adf424-slide-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211234615040**1745766757839_1.3_bc5b31adf424-slide-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4651181102362,&quot;left&quot;:252.3,&quot;top&quot;:77.55,&quot;width&quot;:665.1241732283463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custom297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2979"/>
  <p:tag name="KSO_WM_TEMPLATE_CATEGORY" val="cus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77],&quot;65&quot;:[2979]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custom297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2979"/>
  <p:tag name="KSO_WM_TEMPLATE_CATEGORY" val="custo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SUBTYPE" val=""/>
  <p:tag name="KSO_WM_UNIT_PRESET_TEXT" val="添加文档标题"/>
  <p:tag name="KSO_WM_UNIT_ID" val="custom2979_1*a*1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h"/>
  <p:tag name="KSO_WM_UNIT_INDEX" val="1_1_2"/>
  <p:tag name="KSO_WM_TAG_VERSION" val="3.0"/>
  <p:tag name="KSO_WM_DIAGRAM_VERSION" val="3"/>
  <p:tag name="KSO_WM_TEMPLATE_INDEX" val="2979"/>
  <p:tag name="KSO_WM_TEMPLATE_CATEGORY" val="custom"/>
  <p:tag name="KSO_WM_UNIT_ID" val="custom2979_2*l_h_i*1_1_2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UNIT_PRESET_TEXT" val="01"/>
  <p:tag name="KSO_WM_TEMPLATE_INDEX" val="2979"/>
  <p:tag name="KSO_WM_TEMPLATE_CATEGORY" val="custom"/>
  <p:tag name="KSO_WM_UNIT_ID" val="custom2979_2*l_h_i*1_1_1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h"/>
  <p:tag name="KSO_WM_UNIT_INDEX" val="1_1_2"/>
  <p:tag name="KSO_WM_BEAUTIFY_FLAG" val="#wm#"/>
  <p:tag name="KSO_WM_TAG_VERSION" val="3.0"/>
  <p:tag name="KSO_WM_DIAGRAM_VERSION" val="3"/>
  <p:tag name="KSO_WM_TEMPLATE_INDEX" val="2979"/>
  <p:tag name="KSO_WM_TEMPLATE_CATEGORY" val="custom"/>
  <p:tag name="KSO_WM_UNIT_ID" val="custom2979_2*l_h_i*1_1_2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1_1"/>
  <p:tag name="KSO_WM_BEAUTIFY_FLAG" val="#wm#"/>
  <p:tag name="KSO_WM_TAG_VERSION" val="3.0"/>
  <p:tag name="KSO_WM_DIAGRAM_VERSION" val="3"/>
  <p:tag name="KSO_WM_UNIT_PRESET_TEXT" val="AI Agent 概述"/>
  <p:tag name="KSO_WM_TEMPLATE_INDEX" val="2979"/>
  <p:tag name="KSO_WM_TEMPLATE_CATEGORY" val="custom"/>
  <p:tag name="KSO_WM_UNIT_ID" val="custom2979_2*l_h_f*1_1_1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UNIT_PRESET_TEXT" val="02"/>
  <p:tag name="KSO_WM_TEMPLATE_INDEX" val="2979"/>
  <p:tag name="KSO_WM_TEMPLATE_CATEGORY" val="custom"/>
  <p:tag name="KSO_WM_UNIT_ID" val="custom2979_2*l_h_i*1_2_1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SUBTYPE" val="a"/>
  <p:tag name="KSO_WM_UNIT_INDEX" val="1_2_1"/>
  <p:tag name="KSO_WM_BEAUTIFY_FLAG" val="#wm#"/>
  <p:tag name="KSO_WM_TAG_VERSION" val="3.0"/>
  <p:tag name="KSO_WM_DIAGRAM_VERSION" val="3"/>
  <p:tag name="KSO_WM_UNIT_PRESET_TEXT" val="AI Agent 技术原理"/>
  <p:tag name="KSO_WM_TEMPLATE_INDEX" val="2979"/>
  <p:tag name="KSO_WM_TEMPLATE_CATEGORY" val="custom"/>
  <p:tag name="KSO_WM_UNIT_ID" val="custom2979_2*l_h_f*1_2_1"/>
  <p:tag name="KSO_WM_DIAGRAM_GROUP_CODE" val="l1-1"/>
  <p:tag name="KSO_WM_DIAGRAM_COLOR_TRICK" val="1"/>
  <p:tag name="KSO_WM_DIAGRAM_COLOR_TEXT_CAN_REMOVE" val="n"/>
  <p:tag name="KSO_WM_UNIT_LAYERLEVEL" val="1_1_1"/>
  <p:tag name="KSO_WM_DIAGRAM_VIRTUALLY_FRAME" val="{&quot;height&quot;:310.4651181102362,&quot;left&quot;:252.3,&quot;top&quot;:77.55,&quot;width&quot;:665.124173228346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97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项标题"/>
  <p:tag name="KSO_WM_UNIT_TEXT_FILL_FORE_SCHEMECOLOR_INDEX" val="1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项标题"/>
  <p:tag name="KSO_WM_UNIT_TEXT_FILL_FORE_SCHEMECOLOR_INDEX" val="1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项标题"/>
  <p:tag name="KSO_WM_UNIT_TEXT_FILL_FORE_SCHEMECOLOR_INDEX" val="1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6*20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88_1*d*1"/>
  <p:tag name="KSO_WM_TEMPLATE_CATEGORY" val="custom"/>
  <p:tag name="KSO_WM_TEMPLATE_INDEX" val="20235088"/>
  <p:tag name="KSO_WM_UNIT_LAYERLEVEL" val="1"/>
  <p:tag name="KSO_WM_TAG_VERSION" val="3.0"/>
  <p:tag name="KSO_WM_BEAUTIFY_FLAG" val="#wm#"/>
  <p:tag name="KSO_WM_UNIT_PICTURE_SUBTYPE" val="b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97],&quot;65&quot;:[2979]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97],&quot;65&quot;:[2979]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SUBTYPE" val=""/>
  <p:tag name="KSO_WM_UNIT_PRESET_TEXT" val="添加文档标题"/>
  <p:tag name="KSO_WM_UNIT_ID" val="custom2979_1*a*1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  <p:tag name="KSO_WM_SLIDE_SOURCE" val="WPPAIGenerateSlid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5_1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4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92647826&quot;}*gallery_gallery_ai_v2.0.9_ONLINE*34877dda070bd500c922be27c5dc3497-slide-0"/>
  <p:tag name="KSO_WM_UNIT_LINE_FILL_TYPE" val="2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4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70453683&quot;}*gallery_gallery_ai_v2.0.9_ONLINE*34877dda070bd500c922be27c5dc3497-slide-0"/>
  <p:tag name="KSO_WM_UNIT_LINE_FILL_TYPE" val="2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4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97049703&quot;}*gallery_gallery_ai_v2.0.9_ONLINE*34877dda070bd500c922be27c5dc3497-slide-0"/>
  <p:tag name="KSO_WM_UNIT_LINE_FILL_TYPE" val="2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4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298950357&quot;}*gallery_gallery_ai_v2.0.9_ONLINE*34877dda070bd500c922be27c5dc3497-slide-0"/>
  <p:tag name="KSO_WM_UNIT_LINE_FILL_TYPE" val="2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5_1"/>
  <p:tag name="KSO_WM_UNIT_ID" val="diagram20233143_4*l_h_d*1_5_1"/>
  <p:tag name="KSO_WM_TEMPLATE_CATEGORY" val="diagram"/>
  <p:tag name="KSO_WM_TEMPLATE_INDEX" val="2023314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700057374&quot;}*gallery_gallery_ai_v2.0.9_ONLINE*34877dda070bd500c922be27c5dc3497-slide-0"/>
  <p:tag name="KSO_WM_UNIT_LINE_FILL_TYPE" val="2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4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4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4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4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4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4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4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4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43_4*l_h_a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43_4*l_h_f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625196850393,&quot;left&quot;:101.09992125984252,&quot;top&quot;:125.9245669291338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ZORDER" val="2"/>
  <p:tag name="KSO_WM_UNIT_ID" val="_2**"/>
  <p:tag name="KSO_WM_BEAUTIFY_FLAG" val="#wm#"/>
  <p:tag name="KSO_WM_TAG_VERSION" val="3.0"/>
  <p:tag name="KSO_WM_UNIT_LAYERLEVEL" val="1"/>
  <p:tag name="KSO_WM_TEMPLATE_INDEX" val="2979"/>
  <p:tag name="KSO_WM_TEMPLATE_CATEGORY" val="custo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  <p:tag name="RESOURCE_RECORD_KEY" val="{&quot;29&quot;:[50000077],&quot;65&quot;:[2979]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50_1*a*1"/>
  <p:tag name="KSO_WM_TEMPLATE_CATEGORY" val="custom"/>
  <p:tag name="KSO_WM_TEMPLATE_INDEX" val="20234950"/>
  <p:tag name="KSO_WM_UNIT_LAYERLEVEL" val="1"/>
  <p:tag name="KSO_WM_TAG_VERSION" val="3.0"/>
  <p:tag name="KSO_WM_BEAUTIFY_FLAG" val="#wm#"/>
  <p:tag name="KSO_WM_UNIT_PRESET_TEXT" val="单击此处添加标题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34950_1*h_i*2_1"/>
  <p:tag name="KSO_WM_TEMPLATE_CATEGORY" val="custom"/>
  <p:tag name="KSO_WM_TEMPLATE_INDEX" val="20234950"/>
  <p:tag name="KSO_WM_UNIT_LAYERLEVEL" val="1_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custom20234950_1*h_i*2_2"/>
  <p:tag name="KSO_WM_TEMPLATE_CATEGORY" val="custom"/>
  <p:tag name="KSO_WM_TEMPLATE_INDEX" val="20234950"/>
  <p:tag name="KSO_WM_UNIT_LAYERLEVEL" val="1_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950_1*h_i*1_1"/>
  <p:tag name="KSO_WM_TEMPLATE_CATEGORY" val="custom"/>
  <p:tag name="KSO_WM_TEMPLATE_INDEX" val="20234950"/>
  <p:tag name="KSO_WM_UNIT_LAYERLEVEL" val="1_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950_1*h_f*1_1"/>
  <p:tag name="KSO_WM_TEMPLATE_CATEGORY" val="custom"/>
  <p:tag name="KSO_WM_TEMPLATE_INDEX" val="20234950"/>
  <p:tag name="KSO_WM_UNIT_LAYERLEVEL" val="1_1"/>
  <p:tag name="KSO_WM_TAG_VERSION" val="3.0"/>
  <p:tag name="KSO_WM_BEAUTIFY_FLAG" val="#wm#"/>
  <p:tag name="KSO_WM_UNIT_VALUE" val="180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单击此处添加文本具体内容，简明扼要地阐述您的观点。&#10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34950_1*h_i*1_2"/>
  <p:tag name="KSO_WM_TEMPLATE_CATEGORY" val="custom"/>
  <p:tag name="KSO_WM_TEMPLATE_INDEX" val="20234950"/>
  <p:tag name="KSO_WM_UNIT_LAYERLEVEL" val="1_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2"/>
  <p:tag name="KSO_WM_UNIT_INDEX" val="1_1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TEMPLATE_INDEX" val="2979"/>
  <p:tag name="KSO_WM_TEMPLATE_CATEGORY" val="custom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2"/>
  <p:tag name="KSO_WM_UNIT_INDEX" val="1_2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2"/>
  <p:tag name="KSO_WM_UNIT_INDEX" val="1_3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1"/>
  <p:tag name="KSO_WM_UNIT_INDEX" val="1_1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1"/>
  <p:tag name="KSO_WM_UNIT_INDEX" val="1_2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1"/>
  <p:tag name="KSO_WM_UNIT_INDEX" val="1_3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1_1"/>
  <p:tag name="KSO_WM_UNIT_INDEX" val="1_1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3_1"/>
  <p:tag name="KSO_WM_UNIT_INDEX" val="1_3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，请尽量言简意赅的阐述观点，单击输入项正文"/>
  <p:tag name="KSO_WM_UNIT_LINE_FORE_SCHEMECOLOR_INDEX" val="-2"/>
  <p:tag name="KSO_WM_UNIT_TEXT_FILL_FORE_SCHEMECOLOR_INDEX" val="1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2_1"/>
  <p:tag name="KSO_WM_UNIT_INDEX" val="1_2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智能图形项正文，文字是您思想的提炼，请尽量言简意赅的阐述观点。单击此处输入您的智能图形项正文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2_1"/>
  <p:tag name="KSO_WM_UNIT_INDEX" val="1_2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2*m_h_x*1_3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TEMPLATE_INDEX" val="2979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2*m_h_x*1_2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2*m_h_x*1_1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50_1*a*1"/>
  <p:tag name="KSO_WM_TEMPLATE_CATEGORY" val="custom"/>
  <p:tag name="KSO_WM_TEMPLATE_INDEX" val="20234950"/>
  <p:tag name="KSO_WM_UNIT_LAYERLEVEL" val="1"/>
  <p:tag name="KSO_WM_TAG_VERSION" val="3.0"/>
  <p:tag name="KSO_WM_BEAUTIFY_FLAG" val="#wm#"/>
  <p:tag name="KSO_WM_UNIT_PRESET_TEXT" val="单击此处添加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INDEX" val="2979"/>
  <p:tag name="KSO_WM_SLIDE_THEME_ID" val="20235208"/>
  <p:tag name="KSO_WM_SLIDE_INDEX" val="1"/>
  <p:tag name="KSO_WM_BEAUTIFY_FLAG" val="#wm#"/>
  <p:tag name="KSO_WM_TEMPLATE_CATEGORY" val="custom"/>
  <p:tag name="KSO_WM_TEMPLATE_SUBCATEGORY" val="29"/>
  <p:tag name="KSO_WM_TAG_VERSION" val="3.0"/>
  <p:tag name="KSO_WM_TEMPLATE_COLOR_TYPE" val="0"/>
  <p:tag name="KSO_WM_SLIDE_SUBTYPE" val="pureTxt"/>
  <p:tag name="KSO_WM_TEMPLATE_THUMBS_INDEX" val="1、5"/>
  <p:tag name="KSO_WM_SLIDE_ID" val="custom2979_1"/>
  <p:tag name="KSO_WM_SLIDE_LAYOUT" val="a_f"/>
  <p:tag name="KSO_WM_SLIDE_LAYOUT_CNT" val="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TEXT_TYPE" val="1"/>
  <p:tag name="KSO_WM_UNIT_PRESET_TEXT" val="单击此处添加标题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2"/>
  <p:tag name="KSO_WM_UNIT_INDEX" val="1_1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2"/>
  <p:tag name="KSO_WM_UNIT_INDEX" val="1_2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2"/>
  <p:tag name="KSO_WM_UNIT_INDEX" val="1_3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1"/>
  <p:tag name="KSO_WM_UNIT_INDEX" val="1_1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3999938964844,&quot;width&quot;:850.349975585937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1"/>
  <p:tag name="KSO_WM_UNIT_INDEX" val="1_2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heme/theme1.xml><?xml version="1.0" encoding="utf-8"?>
<a:theme xmlns:a="http://schemas.openxmlformats.org/drawingml/2006/main" name="第一PPT，www.1ppt.com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3262"/>
      </a:accent1>
      <a:accent2>
        <a:srgbClr val="223262"/>
      </a:accent2>
      <a:accent3>
        <a:srgbClr val="223262"/>
      </a:accent3>
      <a:accent4>
        <a:srgbClr val="223262"/>
      </a:accent4>
      <a:accent5>
        <a:srgbClr val="223262"/>
      </a:accent5>
      <a:accent6>
        <a:srgbClr val="223262"/>
      </a:accent6>
      <a:hlink>
        <a:srgbClr val="0563C1"/>
      </a:hlink>
      <a:folHlink>
        <a:srgbClr val="954F72"/>
      </a:folHlink>
    </a:clrScheme>
    <a:fontScheme name="ij1r3wq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4896</Words>
  <Application>Microsoft Office PowerPoint</Application>
  <PresentationFormat>宽屏</PresentationFormat>
  <Paragraphs>373</Paragraphs>
  <Slides>24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DengXian</vt:lpstr>
      <vt:lpstr>Meiryo UI</vt:lpstr>
      <vt:lpstr>微软雅黑</vt:lpstr>
      <vt:lpstr>Microsoft YaHei UI</vt:lpstr>
      <vt:lpstr>Roboto Regular</vt:lpstr>
      <vt:lpstr>苹方-简</vt:lpstr>
      <vt:lpstr>Arial</vt:lpstr>
      <vt:lpstr>Symbol</vt:lpstr>
      <vt:lpstr>第一PPT，www.1ppt.com</vt:lpstr>
      <vt:lpstr>AI Agent 课程（一）</vt:lpstr>
      <vt:lpstr>目录</vt:lpstr>
      <vt:lpstr>PowerPoint 演示文稿</vt:lpstr>
      <vt:lpstr>PowerPoint 演示文稿</vt:lpstr>
      <vt:lpstr>PowerPoint 演示文稿</vt:lpstr>
      <vt:lpstr>AI Agent 对比人类与其它 AI 协同的区别</vt:lpstr>
      <vt:lpstr>AI Agent的工作流程与核心架构</vt:lpstr>
      <vt:lpstr>PowerPoint 演示文稿</vt:lpstr>
      <vt:lpstr>PowerPoint 演示文稿</vt:lpstr>
      <vt:lpstr>PowerPoint 演示文稿</vt:lpstr>
      <vt:lpstr>PowerPoint 演示文稿</vt:lpstr>
      <vt:lpstr>大型任务分解</vt:lpstr>
      <vt:lpstr>CoT在AI Agent中的作用</vt:lpstr>
      <vt:lpstr>PowerPoint 演示文稿</vt:lpstr>
      <vt:lpstr>PowerPoint 演示文稿</vt:lpstr>
      <vt:lpstr>AI Agent中对TOT的决策策略与路径管理</vt:lpstr>
      <vt:lpstr>PowerPoint 演示文稿</vt:lpstr>
      <vt:lpstr>PowerPoint 演示文稿</vt:lpstr>
      <vt:lpstr>执行模块的核心组成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Thomas Tian (CSI INTERFUSION INC)</cp:lastModifiedBy>
  <cp:revision>206</cp:revision>
  <dcterms:created xsi:type="dcterms:W3CDTF">2025-05-02T16:46:55Z</dcterms:created>
  <dcterms:modified xsi:type="dcterms:W3CDTF">2025-06-03T08:50:17Z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2052-7.4.0.8981</vt:lpwstr>
  </property>
  <property fmtid="{D5CDD505-2E9C-101B-9397-08002B2CF9AE}" pid="3" name="ICV">
    <vt:lpwstr>B0617215E0C9D2342F490E685CA7E2C5_41</vt:lpwstr>
  </property>
</Properties>
</file>